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66" r:id="rId5"/>
    <p:sldId id="287" r:id="rId6"/>
    <p:sldId id="286" r:id="rId7"/>
    <p:sldId id="288" r:id="rId8"/>
    <p:sldId id="269" r:id="rId9"/>
    <p:sldId id="290" r:id="rId10"/>
    <p:sldId id="289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08" r:id="rId24"/>
    <p:sldId id="309" r:id="rId25"/>
    <p:sldId id="310" r:id="rId26"/>
    <p:sldId id="311" r:id="rId27"/>
    <p:sldId id="270" r:id="rId28"/>
    <p:sldId id="294" r:id="rId29"/>
    <p:sldId id="295" r:id="rId30"/>
    <p:sldId id="313" r:id="rId31"/>
    <p:sldId id="312" r:id="rId32"/>
    <p:sldId id="316" r:id="rId33"/>
    <p:sldId id="314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9" d="100"/>
          <a:sy n="59" d="100"/>
        </p:scale>
        <p:origin x="336" y="64"/>
      </p:cViewPr>
      <p:guideLst>
        <p:guide orient="horz" pos="2154"/>
        <p:guide pos="37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33497-9DED-482E-96A6-6282802C6C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66715D-2B07-4FA9-B5E3-80C3690FC92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B2CBDC-4281-4EA3-823B-82E07FF1F8C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12192000" cy="3975782"/>
          </a:xfrm>
          <a:custGeom>
            <a:avLst/>
            <a:gdLst>
              <a:gd name="connsiteX0" fmla="*/ 0 w 12192000"/>
              <a:gd name="connsiteY0" fmla="*/ 0 h 3975782"/>
              <a:gd name="connsiteX1" fmla="*/ 12192000 w 12192000"/>
              <a:gd name="connsiteY1" fmla="*/ 0 h 3975782"/>
              <a:gd name="connsiteX2" fmla="*/ 12192000 w 12192000"/>
              <a:gd name="connsiteY2" fmla="*/ 3449521 h 3975782"/>
              <a:gd name="connsiteX3" fmla="*/ 11941474 w 12192000"/>
              <a:gd name="connsiteY3" fmla="*/ 3354790 h 3975782"/>
              <a:gd name="connsiteX4" fmla="*/ 9159877 w 12192000"/>
              <a:gd name="connsiteY4" fmla="*/ 2937716 h 3975782"/>
              <a:gd name="connsiteX5" fmla="*/ 6379923 w 12192000"/>
              <a:gd name="connsiteY5" fmla="*/ 3353792 h 3975782"/>
              <a:gd name="connsiteX6" fmla="*/ 6083965 w 12192000"/>
              <a:gd name="connsiteY6" fmla="*/ 3465503 h 3975782"/>
              <a:gd name="connsiteX7" fmla="*/ 6061483 w 12192000"/>
              <a:gd name="connsiteY7" fmla="*/ 3465503 h 3975782"/>
              <a:gd name="connsiteX8" fmla="*/ 5814994 w 12192000"/>
              <a:gd name="connsiteY8" fmla="*/ 3558708 h 3975782"/>
              <a:gd name="connsiteX9" fmla="*/ 3033397 w 12192000"/>
              <a:gd name="connsiteY9" fmla="*/ 3975782 h 3975782"/>
              <a:gd name="connsiteX10" fmla="*/ 253443 w 12192000"/>
              <a:gd name="connsiteY10" fmla="*/ 3559706 h 3975782"/>
              <a:gd name="connsiteX11" fmla="*/ 3868 w 12192000"/>
              <a:gd name="connsiteY11" fmla="*/ 3465503 h 3975782"/>
              <a:gd name="connsiteX12" fmla="*/ 0 w 12192000"/>
              <a:gd name="connsiteY12" fmla="*/ 3465503 h 3975782"/>
              <a:gd name="connsiteX13" fmla="*/ 0 w 12192000"/>
              <a:gd name="connsiteY13" fmla="*/ 3464043 h 3975782"/>
              <a:gd name="connsiteX14" fmla="*/ 0 w 12192000"/>
              <a:gd name="connsiteY14" fmla="*/ 3437474 h 397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3975782">
                <a:moveTo>
                  <a:pt x="0" y="0"/>
                </a:moveTo>
                <a:lnTo>
                  <a:pt x="12192000" y="0"/>
                </a:lnTo>
                <a:lnTo>
                  <a:pt x="12192000" y="3449521"/>
                </a:lnTo>
                <a:lnTo>
                  <a:pt x="11941474" y="3354790"/>
                </a:lnTo>
                <a:cubicBezTo>
                  <a:pt x="11156818" y="3086098"/>
                  <a:pt x="10176114" y="2937778"/>
                  <a:pt x="9159877" y="2937716"/>
                </a:cubicBezTo>
                <a:cubicBezTo>
                  <a:pt x="8144497" y="2937654"/>
                  <a:pt x="7164459" y="3085605"/>
                  <a:pt x="6379923" y="3353792"/>
                </a:cubicBezTo>
                <a:lnTo>
                  <a:pt x="6083965" y="3465503"/>
                </a:lnTo>
                <a:lnTo>
                  <a:pt x="6061483" y="3465503"/>
                </a:lnTo>
                <a:lnTo>
                  <a:pt x="5814994" y="3558708"/>
                </a:lnTo>
                <a:cubicBezTo>
                  <a:pt x="5030338" y="3827400"/>
                  <a:pt x="4049634" y="3975720"/>
                  <a:pt x="3033397" y="3975782"/>
                </a:cubicBezTo>
                <a:cubicBezTo>
                  <a:pt x="2018018" y="3975844"/>
                  <a:pt x="1037980" y="3827893"/>
                  <a:pt x="253443" y="3559706"/>
                </a:cubicBezTo>
                <a:lnTo>
                  <a:pt x="3868" y="3465503"/>
                </a:lnTo>
                <a:lnTo>
                  <a:pt x="0" y="3465503"/>
                </a:lnTo>
                <a:lnTo>
                  <a:pt x="0" y="3464043"/>
                </a:lnTo>
                <a:lnTo>
                  <a:pt x="0" y="34374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747247" cy="68580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4949997" y="2154740"/>
            <a:ext cx="2292006" cy="317650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8861769" y="2154740"/>
            <a:ext cx="2292006" cy="317650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6783677" y="1989396"/>
            <a:ext cx="2536418" cy="351523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" y="-322686"/>
            <a:ext cx="12192000" cy="3667931"/>
          </a:xfrm>
          <a:custGeom>
            <a:avLst/>
            <a:gdLst>
              <a:gd name="connsiteX0" fmla="*/ 0 w 12192000"/>
              <a:gd name="connsiteY0" fmla="*/ 0 h 3667931"/>
              <a:gd name="connsiteX1" fmla="*/ 12192000 w 12192000"/>
              <a:gd name="connsiteY1" fmla="*/ 0 h 3667931"/>
              <a:gd name="connsiteX2" fmla="*/ 12192000 w 12192000"/>
              <a:gd name="connsiteY2" fmla="*/ 3325946 h 3667931"/>
              <a:gd name="connsiteX3" fmla="*/ 11797720 w 12192000"/>
              <a:gd name="connsiteY3" fmla="*/ 3254947 h 3667931"/>
              <a:gd name="connsiteX4" fmla="*/ 8647316 w 12192000"/>
              <a:gd name="connsiteY4" fmla="*/ 3000777 h 3667931"/>
              <a:gd name="connsiteX5" fmla="*/ 6079921 w 12192000"/>
              <a:gd name="connsiteY5" fmla="*/ 3331552 h 3667931"/>
              <a:gd name="connsiteX6" fmla="*/ 6079826 w 12192000"/>
              <a:gd name="connsiteY6" fmla="*/ 3331568 h 3667931"/>
              <a:gd name="connsiteX7" fmla="*/ 5391731 w 12192000"/>
              <a:gd name="connsiteY7" fmla="*/ 3443154 h 3667931"/>
              <a:gd name="connsiteX8" fmla="*/ 3516099 w 12192000"/>
              <a:gd name="connsiteY8" fmla="*/ 3662327 h 3667931"/>
              <a:gd name="connsiteX9" fmla="*/ 0 w 12192000"/>
              <a:gd name="connsiteY9" fmla="*/ 3337159 h 3667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67931">
                <a:moveTo>
                  <a:pt x="0" y="0"/>
                </a:moveTo>
                <a:lnTo>
                  <a:pt x="12192000" y="0"/>
                </a:lnTo>
                <a:lnTo>
                  <a:pt x="12192000" y="3325946"/>
                </a:lnTo>
                <a:lnTo>
                  <a:pt x="11797720" y="3254947"/>
                </a:lnTo>
                <a:cubicBezTo>
                  <a:pt x="10874116" y="3091530"/>
                  <a:pt x="9912552" y="2951722"/>
                  <a:pt x="8647316" y="3000777"/>
                </a:cubicBezTo>
                <a:cubicBezTo>
                  <a:pt x="7924324" y="3028809"/>
                  <a:pt x="7001825" y="3180181"/>
                  <a:pt x="6079921" y="3331552"/>
                </a:cubicBezTo>
                <a:lnTo>
                  <a:pt x="6079826" y="3331568"/>
                </a:lnTo>
                <a:lnTo>
                  <a:pt x="5391731" y="3443154"/>
                </a:lnTo>
                <a:cubicBezTo>
                  <a:pt x="4709906" y="3550901"/>
                  <a:pt x="4056556" y="3641304"/>
                  <a:pt x="3516099" y="3662327"/>
                </a:cubicBezTo>
                <a:cubicBezTo>
                  <a:pt x="2074880" y="3718391"/>
                  <a:pt x="609838" y="3335290"/>
                  <a:pt x="0" y="333715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1"/>
          </p:nvPr>
        </p:nvSpPr>
        <p:spPr>
          <a:xfrm>
            <a:off x="-2" y="0"/>
            <a:ext cx="12192002" cy="4344051"/>
          </a:xfrm>
          <a:custGeom>
            <a:avLst/>
            <a:gdLst>
              <a:gd name="connsiteX0" fmla="*/ 0 w 12192002"/>
              <a:gd name="connsiteY0" fmla="*/ 0 h 4344051"/>
              <a:gd name="connsiteX1" fmla="*/ 12192002 w 12192002"/>
              <a:gd name="connsiteY1" fmla="*/ 0 h 4344051"/>
              <a:gd name="connsiteX2" fmla="*/ 12192002 w 12192002"/>
              <a:gd name="connsiteY2" fmla="*/ 746125 h 4344051"/>
              <a:gd name="connsiteX3" fmla="*/ 12192001 w 12192002"/>
              <a:gd name="connsiteY3" fmla="*/ 746125 h 4344051"/>
              <a:gd name="connsiteX4" fmla="*/ 12192001 w 12192002"/>
              <a:gd name="connsiteY4" fmla="*/ 4002066 h 4344051"/>
              <a:gd name="connsiteX5" fmla="*/ 11797721 w 12192002"/>
              <a:gd name="connsiteY5" fmla="*/ 3931067 h 4344051"/>
              <a:gd name="connsiteX6" fmla="*/ 8647317 w 12192002"/>
              <a:gd name="connsiteY6" fmla="*/ 3676897 h 4344051"/>
              <a:gd name="connsiteX7" fmla="*/ 6079922 w 12192002"/>
              <a:gd name="connsiteY7" fmla="*/ 4007672 h 4344051"/>
              <a:gd name="connsiteX8" fmla="*/ 6079827 w 12192002"/>
              <a:gd name="connsiteY8" fmla="*/ 4007688 h 4344051"/>
              <a:gd name="connsiteX9" fmla="*/ 5391732 w 12192002"/>
              <a:gd name="connsiteY9" fmla="*/ 4119274 h 4344051"/>
              <a:gd name="connsiteX10" fmla="*/ 3516100 w 12192002"/>
              <a:gd name="connsiteY10" fmla="*/ 4338447 h 4344051"/>
              <a:gd name="connsiteX11" fmla="*/ 1 w 12192002"/>
              <a:gd name="connsiteY11" fmla="*/ 4013279 h 4344051"/>
              <a:gd name="connsiteX12" fmla="*/ 1 w 12192002"/>
              <a:gd name="connsiteY12" fmla="*/ 746125 h 4344051"/>
              <a:gd name="connsiteX13" fmla="*/ 0 w 12192002"/>
              <a:gd name="connsiteY13" fmla="*/ 746125 h 4344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2" h="4344051">
                <a:moveTo>
                  <a:pt x="0" y="0"/>
                </a:moveTo>
                <a:lnTo>
                  <a:pt x="12192002" y="0"/>
                </a:lnTo>
                <a:lnTo>
                  <a:pt x="12192002" y="746125"/>
                </a:lnTo>
                <a:lnTo>
                  <a:pt x="12192001" y="746125"/>
                </a:lnTo>
                <a:lnTo>
                  <a:pt x="12192001" y="4002066"/>
                </a:lnTo>
                <a:lnTo>
                  <a:pt x="11797721" y="3931067"/>
                </a:lnTo>
                <a:cubicBezTo>
                  <a:pt x="10874117" y="3767650"/>
                  <a:pt x="9912553" y="3627842"/>
                  <a:pt x="8647317" y="3676897"/>
                </a:cubicBezTo>
                <a:cubicBezTo>
                  <a:pt x="7924325" y="3704929"/>
                  <a:pt x="7001826" y="3856301"/>
                  <a:pt x="6079922" y="4007672"/>
                </a:cubicBezTo>
                <a:lnTo>
                  <a:pt x="6079827" y="4007688"/>
                </a:lnTo>
                <a:lnTo>
                  <a:pt x="5391732" y="4119274"/>
                </a:lnTo>
                <a:cubicBezTo>
                  <a:pt x="4709907" y="4227021"/>
                  <a:pt x="4056557" y="4317424"/>
                  <a:pt x="3516100" y="4338447"/>
                </a:cubicBezTo>
                <a:cubicBezTo>
                  <a:pt x="2074881" y="4394511"/>
                  <a:pt x="609839" y="4011410"/>
                  <a:pt x="1" y="4013279"/>
                </a:cubicBezTo>
                <a:lnTo>
                  <a:pt x="1" y="746125"/>
                </a:lnTo>
                <a:lnTo>
                  <a:pt x="0" y="7461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" y="3936569"/>
            <a:ext cx="12192000" cy="2921431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-4012177" y="1"/>
            <a:ext cx="10755224" cy="6858000"/>
          </a:xfrm>
          <a:custGeom>
            <a:avLst/>
            <a:gdLst>
              <a:gd name="connsiteX0" fmla="*/ 8557951 w 10755224"/>
              <a:gd name="connsiteY0" fmla="*/ 0 h 6858000"/>
              <a:gd name="connsiteX1" fmla="*/ 8557961 w 10755224"/>
              <a:gd name="connsiteY1" fmla="*/ 0 h 6858000"/>
              <a:gd name="connsiteX2" fmla="*/ 10358165 w 10755224"/>
              <a:gd name="connsiteY2" fmla="*/ 0 h 6858000"/>
              <a:gd name="connsiteX3" fmla="*/ 9810069 w 10755224"/>
              <a:gd name="connsiteY3" fmla="*/ 2001615 h 6858000"/>
              <a:gd name="connsiteX4" fmla="*/ 10261820 w 10755224"/>
              <a:gd name="connsiteY4" fmla="*/ 3595116 h 6858000"/>
              <a:gd name="connsiteX5" fmla="*/ 10358166 w 10755224"/>
              <a:gd name="connsiteY5" fmla="*/ 3859468 h 6858000"/>
              <a:gd name="connsiteX6" fmla="*/ 10358166 w 10755224"/>
              <a:gd name="connsiteY6" fmla="*/ 3859470 h 6858000"/>
              <a:gd name="connsiteX7" fmla="*/ 10418749 w 10755224"/>
              <a:gd name="connsiteY7" fmla="*/ 4025696 h 6858000"/>
              <a:gd name="connsiteX8" fmla="*/ 10734982 w 10755224"/>
              <a:gd name="connsiteY8" fmla="*/ 5151702 h 6858000"/>
              <a:gd name="connsiteX9" fmla="*/ 10358166 w 10755224"/>
              <a:gd name="connsiteY9" fmla="*/ 6857999 h 6858000"/>
              <a:gd name="connsiteX10" fmla="*/ 10358166 w 10755224"/>
              <a:gd name="connsiteY10" fmla="*/ 6857997 h 6858000"/>
              <a:gd name="connsiteX11" fmla="*/ 9497961 w 10755224"/>
              <a:gd name="connsiteY11" fmla="*/ 6857997 h 6858000"/>
              <a:gd name="connsiteX12" fmla="*/ 9497961 w 10755224"/>
              <a:gd name="connsiteY12" fmla="*/ 6858000 h 6858000"/>
              <a:gd name="connsiteX13" fmla="*/ 0 w 10755224"/>
              <a:gd name="connsiteY13" fmla="*/ 6858000 h 6858000"/>
              <a:gd name="connsiteX14" fmla="*/ 0 w 10755224"/>
              <a:gd name="connsiteY14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755224" h="6858000">
                <a:moveTo>
                  <a:pt x="8557951" y="0"/>
                </a:moveTo>
                <a:lnTo>
                  <a:pt x="8557961" y="0"/>
                </a:lnTo>
                <a:lnTo>
                  <a:pt x="10358165" y="0"/>
                </a:lnTo>
                <a:cubicBezTo>
                  <a:pt x="10052714" y="571499"/>
                  <a:pt x="9747265" y="1142998"/>
                  <a:pt x="9810069" y="2001615"/>
                </a:cubicBezTo>
                <a:cubicBezTo>
                  <a:pt x="9841471" y="2430924"/>
                  <a:pt x="10049860" y="3016096"/>
                  <a:pt x="10261820" y="3595116"/>
                </a:cubicBezTo>
                <a:lnTo>
                  <a:pt x="10358166" y="3859468"/>
                </a:lnTo>
                <a:lnTo>
                  <a:pt x="10358166" y="3859470"/>
                </a:lnTo>
                <a:lnTo>
                  <a:pt x="10418749" y="4025696"/>
                </a:lnTo>
                <a:cubicBezTo>
                  <a:pt x="10570928" y="4450060"/>
                  <a:pt x="10700726" y="4848178"/>
                  <a:pt x="10734982" y="5151702"/>
                </a:cubicBezTo>
                <a:cubicBezTo>
                  <a:pt x="10826333" y="5961101"/>
                  <a:pt x="10592250" y="6409549"/>
                  <a:pt x="10358166" y="6857999"/>
                </a:cubicBezTo>
                <a:lnTo>
                  <a:pt x="10358166" y="6857997"/>
                </a:lnTo>
                <a:lnTo>
                  <a:pt x="9497961" y="6857997"/>
                </a:lnTo>
                <a:lnTo>
                  <a:pt x="9497961" y="6858000"/>
                </a:lnTo>
                <a:lnTo>
                  <a:pt x="0" y="6858000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1329430"/>
            <a:ext cx="12192001" cy="5528570"/>
            <a:chOff x="0" y="1329430"/>
            <a:chExt cx="12192001" cy="552857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218"/>
            <a:stretch>
              <a:fillRect/>
            </a:stretch>
          </p:blipFill>
          <p:spPr>
            <a:xfrm>
              <a:off x="0" y="1982522"/>
              <a:ext cx="12192000" cy="4875478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>
            <a:xfrm>
              <a:off x="1" y="1329430"/>
              <a:ext cx="12192000" cy="5528570"/>
            </a:xfrm>
            <a:prstGeom prst="rect">
              <a:avLst/>
            </a:prstGeom>
            <a:solidFill>
              <a:srgbClr val="00112F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 userDrawn="1"/>
        </p:nvSpPr>
        <p:spPr>
          <a:xfrm>
            <a:off x="3793684" y="6360092"/>
            <a:ext cx="4604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gradFill flip="none" rotWithShape="1">
                  <a:gsLst>
                    <a:gs pos="100000">
                      <a:srgbClr val="7875F3"/>
                    </a:gs>
                    <a:gs pos="0">
                      <a:srgbClr val="04BFFA"/>
                    </a:gs>
                  </a:gsLst>
                  <a:lin ang="2700000" scaled="1"/>
                  <a:tileRect/>
                </a:gradFill>
                <a:cs typeface="+mn-ea"/>
                <a:sym typeface="+mn-lt"/>
              </a:rPr>
              <a:t>For</a:t>
            </a:r>
            <a:r>
              <a:rPr lang="zh-CN" altLang="en-US" dirty="0">
                <a:gradFill flip="none" rotWithShape="1">
                  <a:gsLst>
                    <a:gs pos="100000">
                      <a:srgbClr val="7875F3"/>
                    </a:gs>
                    <a:gs pos="0">
                      <a:srgbClr val="04BFFA"/>
                    </a:gs>
                  </a:gsLst>
                  <a:lin ang="2700000" scaled="1"/>
                  <a:tileRect/>
                </a:gradFill>
                <a:cs typeface="+mn-ea"/>
                <a:sym typeface="+mn-lt"/>
              </a:rPr>
              <a:t>循环游戏开发训练营</a:t>
            </a:r>
            <a:endParaRPr lang="en-US" altLang="zh-CN" dirty="0">
              <a:gradFill flip="none" rotWithShape="1">
                <a:gsLst>
                  <a:gs pos="100000">
                    <a:srgbClr val="7875F3"/>
                  </a:gs>
                  <a:gs pos="0">
                    <a:srgbClr val="04BFFA"/>
                  </a:gs>
                </a:gsLst>
                <a:lin ang="27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1028700"/>
            <a:ext cx="12192000" cy="5242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Tm="0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1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F8434-3114-46B2-8AC4-872A8286D9B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74C1E-CBF3-41CA-B98D-27645BA5FCD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slow" advTm="0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1" Type="http://schemas.openxmlformats.org/officeDocument/2006/relationships/notesSlide" Target="../notesSlides/notesSlide15.xml"/><Relationship Id="rId30" Type="http://schemas.openxmlformats.org/officeDocument/2006/relationships/slideLayout" Target="../slideLayouts/slideLayout8.xml"/><Relationship Id="rId3" Type="http://schemas.openxmlformats.org/officeDocument/2006/relationships/tags" Target="../tags/tag107.xml"/><Relationship Id="rId29" Type="http://schemas.openxmlformats.org/officeDocument/2006/relationships/tags" Target="../tags/tag133.xml"/><Relationship Id="rId28" Type="http://schemas.openxmlformats.org/officeDocument/2006/relationships/tags" Target="../tags/tag132.xml"/><Relationship Id="rId27" Type="http://schemas.openxmlformats.org/officeDocument/2006/relationships/tags" Target="../tags/tag131.xml"/><Relationship Id="rId26" Type="http://schemas.openxmlformats.org/officeDocument/2006/relationships/tags" Target="../tags/tag130.xml"/><Relationship Id="rId25" Type="http://schemas.openxmlformats.org/officeDocument/2006/relationships/tags" Target="../tags/tag129.xml"/><Relationship Id="rId24" Type="http://schemas.openxmlformats.org/officeDocument/2006/relationships/tags" Target="../tags/tag128.xml"/><Relationship Id="rId23" Type="http://schemas.openxmlformats.org/officeDocument/2006/relationships/tags" Target="../tags/tag127.xml"/><Relationship Id="rId22" Type="http://schemas.openxmlformats.org/officeDocument/2006/relationships/tags" Target="../tags/tag126.xml"/><Relationship Id="rId21" Type="http://schemas.openxmlformats.org/officeDocument/2006/relationships/tags" Target="../tags/tag125.xml"/><Relationship Id="rId20" Type="http://schemas.openxmlformats.org/officeDocument/2006/relationships/tags" Target="../tags/tag124.xml"/><Relationship Id="rId2" Type="http://schemas.openxmlformats.org/officeDocument/2006/relationships/tags" Target="../tags/tag106.xml"/><Relationship Id="rId19" Type="http://schemas.openxmlformats.org/officeDocument/2006/relationships/tags" Target="../tags/tag123.xml"/><Relationship Id="rId18" Type="http://schemas.openxmlformats.org/officeDocument/2006/relationships/tags" Target="../tags/tag122.xml"/><Relationship Id="rId17" Type="http://schemas.openxmlformats.org/officeDocument/2006/relationships/tags" Target="../tags/tag121.xml"/><Relationship Id="rId16" Type="http://schemas.openxmlformats.org/officeDocument/2006/relationships/tags" Target="../tags/tag120.xml"/><Relationship Id="rId15" Type="http://schemas.openxmlformats.org/officeDocument/2006/relationships/tags" Target="../tags/tag119.xml"/><Relationship Id="rId14" Type="http://schemas.openxmlformats.org/officeDocument/2006/relationships/tags" Target="../tags/tag118.xml"/><Relationship Id="rId13" Type="http://schemas.openxmlformats.org/officeDocument/2006/relationships/tags" Target="../tags/tag117.xml"/><Relationship Id="rId12" Type="http://schemas.openxmlformats.org/officeDocument/2006/relationships/tags" Target="../tags/tag116.xml"/><Relationship Id="rId11" Type="http://schemas.openxmlformats.org/officeDocument/2006/relationships/tags" Target="../tags/tag115.xml"/><Relationship Id="rId10" Type="http://schemas.openxmlformats.org/officeDocument/2006/relationships/tags" Target="../tags/tag114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8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141.xml"/><Relationship Id="rId8" Type="http://schemas.openxmlformats.org/officeDocument/2006/relationships/tags" Target="../tags/tag140.xml"/><Relationship Id="rId7" Type="http://schemas.openxmlformats.org/officeDocument/2006/relationships/tags" Target="../tags/tag139.xml"/><Relationship Id="rId65" Type="http://schemas.openxmlformats.org/officeDocument/2006/relationships/notesSlide" Target="../notesSlides/notesSlide25.xml"/><Relationship Id="rId64" Type="http://schemas.openxmlformats.org/officeDocument/2006/relationships/slideLayout" Target="../slideLayouts/slideLayout8.xml"/><Relationship Id="rId63" Type="http://schemas.openxmlformats.org/officeDocument/2006/relationships/tags" Target="../tags/tag195.xml"/><Relationship Id="rId62" Type="http://schemas.openxmlformats.org/officeDocument/2006/relationships/tags" Target="../tags/tag194.xml"/><Relationship Id="rId61" Type="http://schemas.openxmlformats.org/officeDocument/2006/relationships/tags" Target="../tags/tag193.xml"/><Relationship Id="rId60" Type="http://schemas.openxmlformats.org/officeDocument/2006/relationships/tags" Target="../tags/tag192.xml"/><Relationship Id="rId6" Type="http://schemas.openxmlformats.org/officeDocument/2006/relationships/tags" Target="../tags/tag138.xml"/><Relationship Id="rId59" Type="http://schemas.openxmlformats.org/officeDocument/2006/relationships/tags" Target="../tags/tag191.xml"/><Relationship Id="rId58" Type="http://schemas.openxmlformats.org/officeDocument/2006/relationships/tags" Target="../tags/tag190.xml"/><Relationship Id="rId57" Type="http://schemas.openxmlformats.org/officeDocument/2006/relationships/tags" Target="../tags/tag189.xml"/><Relationship Id="rId56" Type="http://schemas.openxmlformats.org/officeDocument/2006/relationships/tags" Target="../tags/tag188.xml"/><Relationship Id="rId55" Type="http://schemas.openxmlformats.org/officeDocument/2006/relationships/tags" Target="../tags/tag187.xml"/><Relationship Id="rId54" Type="http://schemas.openxmlformats.org/officeDocument/2006/relationships/tags" Target="../tags/tag186.xml"/><Relationship Id="rId53" Type="http://schemas.openxmlformats.org/officeDocument/2006/relationships/tags" Target="../tags/tag185.xml"/><Relationship Id="rId52" Type="http://schemas.openxmlformats.org/officeDocument/2006/relationships/tags" Target="../tags/tag184.xml"/><Relationship Id="rId51" Type="http://schemas.openxmlformats.org/officeDocument/2006/relationships/tags" Target="../tags/tag183.xml"/><Relationship Id="rId50" Type="http://schemas.openxmlformats.org/officeDocument/2006/relationships/tags" Target="../tags/tag182.xml"/><Relationship Id="rId5" Type="http://schemas.openxmlformats.org/officeDocument/2006/relationships/tags" Target="../tags/tag137.xml"/><Relationship Id="rId49" Type="http://schemas.openxmlformats.org/officeDocument/2006/relationships/tags" Target="../tags/tag181.xml"/><Relationship Id="rId48" Type="http://schemas.openxmlformats.org/officeDocument/2006/relationships/tags" Target="../tags/tag180.xml"/><Relationship Id="rId47" Type="http://schemas.openxmlformats.org/officeDocument/2006/relationships/tags" Target="../tags/tag179.xml"/><Relationship Id="rId46" Type="http://schemas.openxmlformats.org/officeDocument/2006/relationships/tags" Target="../tags/tag178.xml"/><Relationship Id="rId45" Type="http://schemas.openxmlformats.org/officeDocument/2006/relationships/tags" Target="../tags/tag177.xml"/><Relationship Id="rId44" Type="http://schemas.openxmlformats.org/officeDocument/2006/relationships/tags" Target="../tags/tag176.xml"/><Relationship Id="rId43" Type="http://schemas.openxmlformats.org/officeDocument/2006/relationships/tags" Target="../tags/tag175.xml"/><Relationship Id="rId42" Type="http://schemas.openxmlformats.org/officeDocument/2006/relationships/tags" Target="../tags/tag174.xml"/><Relationship Id="rId41" Type="http://schemas.openxmlformats.org/officeDocument/2006/relationships/tags" Target="../tags/tag173.xml"/><Relationship Id="rId40" Type="http://schemas.openxmlformats.org/officeDocument/2006/relationships/tags" Target="../tags/tag172.xml"/><Relationship Id="rId4" Type="http://schemas.openxmlformats.org/officeDocument/2006/relationships/tags" Target="../tags/tag136.xml"/><Relationship Id="rId39" Type="http://schemas.openxmlformats.org/officeDocument/2006/relationships/tags" Target="../tags/tag171.xml"/><Relationship Id="rId38" Type="http://schemas.openxmlformats.org/officeDocument/2006/relationships/tags" Target="../tags/tag170.xml"/><Relationship Id="rId37" Type="http://schemas.openxmlformats.org/officeDocument/2006/relationships/tags" Target="../tags/tag169.xml"/><Relationship Id="rId36" Type="http://schemas.openxmlformats.org/officeDocument/2006/relationships/tags" Target="../tags/tag168.xml"/><Relationship Id="rId35" Type="http://schemas.openxmlformats.org/officeDocument/2006/relationships/tags" Target="../tags/tag167.xml"/><Relationship Id="rId34" Type="http://schemas.openxmlformats.org/officeDocument/2006/relationships/tags" Target="../tags/tag166.xml"/><Relationship Id="rId33" Type="http://schemas.openxmlformats.org/officeDocument/2006/relationships/tags" Target="../tags/tag165.xml"/><Relationship Id="rId32" Type="http://schemas.openxmlformats.org/officeDocument/2006/relationships/tags" Target="../tags/tag164.xml"/><Relationship Id="rId31" Type="http://schemas.openxmlformats.org/officeDocument/2006/relationships/tags" Target="../tags/tag163.xml"/><Relationship Id="rId30" Type="http://schemas.openxmlformats.org/officeDocument/2006/relationships/tags" Target="../tags/tag162.xml"/><Relationship Id="rId3" Type="http://schemas.openxmlformats.org/officeDocument/2006/relationships/tags" Target="../tags/tag135.xml"/><Relationship Id="rId29" Type="http://schemas.openxmlformats.org/officeDocument/2006/relationships/tags" Target="../tags/tag161.xml"/><Relationship Id="rId28" Type="http://schemas.openxmlformats.org/officeDocument/2006/relationships/tags" Target="../tags/tag160.xml"/><Relationship Id="rId27" Type="http://schemas.openxmlformats.org/officeDocument/2006/relationships/tags" Target="../tags/tag159.xml"/><Relationship Id="rId26" Type="http://schemas.openxmlformats.org/officeDocument/2006/relationships/tags" Target="../tags/tag158.xml"/><Relationship Id="rId25" Type="http://schemas.openxmlformats.org/officeDocument/2006/relationships/tags" Target="../tags/tag157.xml"/><Relationship Id="rId24" Type="http://schemas.openxmlformats.org/officeDocument/2006/relationships/tags" Target="../tags/tag156.xml"/><Relationship Id="rId23" Type="http://schemas.openxmlformats.org/officeDocument/2006/relationships/tags" Target="../tags/tag155.xml"/><Relationship Id="rId22" Type="http://schemas.openxmlformats.org/officeDocument/2006/relationships/tags" Target="../tags/tag154.xml"/><Relationship Id="rId21" Type="http://schemas.openxmlformats.org/officeDocument/2006/relationships/tags" Target="../tags/tag153.xml"/><Relationship Id="rId20" Type="http://schemas.openxmlformats.org/officeDocument/2006/relationships/tags" Target="../tags/tag152.xml"/><Relationship Id="rId2" Type="http://schemas.openxmlformats.org/officeDocument/2006/relationships/tags" Target="../tags/tag134.xml"/><Relationship Id="rId19" Type="http://schemas.openxmlformats.org/officeDocument/2006/relationships/tags" Target="../tags/tag151.xml"/><Relationship Id="rId18" Type="http://schemas.openxmlformats.org/officeDocument/2006/relationships/tags" Target="../tags/tag150.xml"/><Relationship Id="rId17" Type="http://schemas.openxmlformats.org/officeDocument/2006/relationships/tags" Target="../tags/tag149.xml"/><Relationship Id="rId16" Type="http://schemas.openxmlformats.org/officeDocument/2006/relationships/tags" Target="../tags/tag148.xml"/><Relationship Id="rId15" Type="http://schemas.openxmlformats.org/officeDocument/2006/relationships/tags" Target="../tags/tag147.xml"/><Relationship Id="rId14" Type="http://schemas.openxmlformats.org/officeDocument/2006/relationships/tags" Target="../tags/tag146.xml"/><Relationship Id="rId13" Type="http://schemas.openxmlformats.org/officeDocument/2006/relationships/tags" Target="../tags/tag145.xml"/><Relationship Id="rId12" Type="http://schemas.openxmlformats.org/officeDocument/2006/relationships/tags" Target="../tags/tag144.xml"/><Relationship Id="rId11" Type="http://schemas.openxmlformats.org/officeDocument/2006/relationships/tags" Target="../tags/tag143.xml"/><Relationship Id="rId10" Type="http://schemas.openxmlformats.org/officeDocument/2006/relationships/tags" Target="../tags/tag142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jpeg"/><Relationship Id="rId8" Type="http://schemas.openxmlformats.org/officeDocument/2006/relationships/image" Target="../media/image14.jpeg"/><Relationship Id="rId7" Type="http://schemas.openxmlformats.org/officeDocument/2006/relationships/image" Target="../media/image13.jpeg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9" Type="http://schemas.openxmlformats.org/officeDocument/2006/relationships/notesSlide" Target="../notesSlides/notesSlide3.xml"/><Relationship Id="rId18" Type="http://schemas.openxmlformats.org/officeDocument/2006/relationships/slideLayout" Target="../slideLayouts/slideLayout8.xml"/><Relationship Id="rId17" Type="http://schemas.openxmlformats.org/officeDocument/2006/relationships/image" Target="../media/image23.jpeg"/><Relationship Id="rId16" Type="http://schemas.openxmlformats.org/officeDocument/2006/relationships/image" Target="../media/image22.jpeg"/><Relationship Id="rId15" Type="http://schemas.openxmlformats.org/officeDocument/2006/relationships/image" Target="../media/image21.jpeg"/><Relationship Id="rId14" Type="http://schemas.openxmlformats.org/officeDocument/2006/relationships/image" Target="../media/image20.jpeg"/><Relationship Id="rId13" Type="http://schemas.openxmlformats.org/officeDocument/2006/relationships/image" Target="../media/image19.jpeg"/><Relationship Id="rId12" Type="http://schemas.openxmlformats.org/officeDocument/2006/relationships/image" Target="../media/image18.jpeg"/><Relationship Id="rId11" Type="http://schemas.openxmlformats.org/officeDocument/2006/relationships/image" Target="../media/image17.jpeg"/><Relationship Id="rId10" Type="http://schemas.openxmlformats.org/officeDocument/2006/relationships/image" Target="../media/image16.jpeg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.xml"/><Relationship Id="rId8" Type="http://schemas.openxmlformats.org/officeDocument/2006/relationships/image" Target="../media/image24.jpeg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3" Type="http://schemas.openxmlformats.org/officeDocument/2006/relationships/notesSlide" Target="../notesSlides/notesSlide5.xml"/><Relationship Id="rId32" Type="http://schemas.openxmlformats.org/officeDocument/2006/relationships/slideLayout" Target="../slideLayouts/slideLayout8.xml"/><Relationship Id="rId31" Type="http://schemas.openxmlformats.org/officeDocument/2006/relationships/tags" Target="../tags/tag49.xml"/><Relationship Id="rId30" Type="http://schemas.openxmlformats.org/officeDocument/2006/relationships/tags" Target="../tags/tag48.xml"/><Relationship Id="rId3" Type="http://schemas.openxmlformats.org/officeDocument/2006/relationships/tags" Target="../tags/tag21.xml"/><Relationship Id="rId29" Type="http://schemas.openxmlformats.org/officeDocument/2006/relationships/tags" Target="../tags/tag47.xml"/><Relationship Id="rId28" Type="http://schemas.openxmlformats.org/officeDocument/2006/relationships/tags" Target="../tags/tag46.xml"/><Relationship Id="rId27" Type="http://schemas.openxmlformats.org/officeDocument/2006/relationships/tags" Target="../tags/tag45.xml"/><Relationship Id="rId26" Type="http://schemas.openxmlformats.org/officeDocument/2006/relationships/tags" Target="../tags/tag44.xml"/><Relationship Id="rId25" Type="http://schemas.openxmlformats.org/officeDocument/2006/relationships/tags" Target="../tags/tag43.xml"/><Relationship Id="rId24" Type="http://schemas.openxmlformats.org/officeDocument/2006/relationships/tags" Target="../tags/tag42.xml"/><Relationship Id="rId23" Type="http://schemas.openxmlformats.org/officeDocument/2006/relationships/tags" Target="../tags/tag41.xml"/><Relationship Id="rId22" Type="http://schemas.openxmlformats.org/officeDocument/2006/relationships/tags" Target="../tags/tag40.xml"/><Relationship Id="rId21" Type="http://schemas.openxmlformats.org/officeDocument/2006/relationships/tags" Target="../tags/tag39.xml"/><Relationship Id="rId20" Type="http://schemas.openxmlformats.org/officeDocument/2006/relationships/tags" Target="../tags/tag38.xml"/><Relationship Id="rId2" Type="http://schemas.openxmlformats.org/officeDocument/2006/relationships/tags" Target="../tags/tag20.xml"/><Relationship Id="rId19" Type="http://schemas.openxmlformats.org/officeDocument/2006/relationships/tags" Target="../tags/tag37.xml"/><Relationship Id="rId18" Type="http://schemas.openxmlformats.org/officeDocument/2006/relationships/tags" Target="../tags/tag36.xml"/><Relationship Id="rId17" Type="http://schemas.openxmlformats.org/officeDocument/2006/relationships/tags" Target="../tags/tag35.xml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8.xml"/><Relationship Id="rId3" Type="http://schemas.openxmlformats.org/officeDocument/2006/relationships/tags" Target="../tags/tag50.xml"/><Relationship Id="rId2" Type="http://schemas.openxmlformats.org/officeDocument/2006/relationships/image" Target="../media/image25.jpe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58.xml"/><Relationship Id="rId8" Type="http://schemas.openxmlformats.org/officeDocument/2006/relationships/tags" Target="../tags/tag57.xml"/><Relationship Id="rId7" Type="http://schemas.openxmlformats.org/officeDocument/2006/relationships/tags" Target="../tags/tag56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7" Type="http://schemas.openxmlformats.org/officeDocument/2006/relationships/notesSlide" Target="../notesSlides/notesSlide7.xml"/><Relationship Id="rId26" Type="http://schemas.openxmlformats.org/officeDocument/2006/relationships/slideLayout" Target="../slideLayouts/slideLayout8.xml"/><Relationship Id="rId25" Type="http://schemas.openxmlformats.org/officeDocument/2006/relationships/tags" Target="../tags/tag74.xml"/><Relationship Id="rId24" Type="http://schemas.openxmlformats.org/officeDocument/2006/relationships/tags" Target="../tags/tag73.xml"/><Relationship Id="rId23" Type="http://schemas.openxmlformats.org/officeDocument/2006/relationships/tags" Target="../tags/tag72.xml"/><Relationship Id="rId22" Type="http://schemas.openxmlformats.org/officeDocument/2006/relationships/tags" Target="../tags/tag71.xml"/><Relationship Id="rId21" Type="http://schemas.openxmlformats.org/officeDocument/2006/relationships/tags" Target="../tags/tag70.xml"/><Relationship Id="rId20" Type="http://schemas.openxmlformats.org/officeDocument/2006/relationships/tags" Target="../tags/tag69.xml"/><Relationship Id="rId2" Type="http://schemas.openxmlformats.org/officeDocument/2006/relationships/tags" Target="../tags/tag51.xml"/><Relationship Id="rId19" Type="http://schemas.openxmlformats.org/officeDocument/2006/relationships/tags" Target="../tags/tag68.xml"/><Relationship Id="rId18" Type="http://schemas.openxmlformats.org/officeDocument/2006/relationships/tags" Target="../tags/tag67.xml"/><Relationship Id="rId17" Type="http://schemas.openxmlformats.org/officeDocument/2006/relationships/tags" Target="../tags/tag66.xml"/><Relationship Id="rId16" Type="http://schemas.openxmlformats.org/officeDocument/2006/relationships/tags" Target="../tags/tag65.xml"/><Relationship Id="rId15" Type="http://schemas.openxmlformats.org/officeDocument/2006/relationships/tags" Target="../tags/tag64.xml"/><Relationship Id="rId14" Type="http://schemas.openxmlformats.org/officeDocument/2006/relationships/tags" Target="../tags/tag63.xml"/><Relationship Id="rId13" Type="http://schemas.openxmlformats.org/officeDocument/2006/relationships/tags" Target="../tags/tag62.xml"/><Relationship Id="rId12" Type="http://schemas.openxmlformats.org/officeDocument/2006/relationships/tags" Target="../tags/tag61.xml"/><Relationship Id="rId11" Type="http://schemas.openxmlformats.org/officeDocument/2006/relationships/tags" Target="../tags/tag60.xml"/><Relationship Id="rId10" Type="http://schemas.openxmlformats.org/officeDocument/2006/relationships/tags" Target="../tags/tag59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82.xml"/><Relationship Id="rId8" Type="http://schemas.openxmlformats.org/officeDocument/2006/relationships/tags" Target="../tags/tag81.xml"/><Relationship Id="rId7" Type="http://schemas.openxmlformats.org/officeDocument/2006/relationships/tags" Target="../tags/tag80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4" Type="http://schemas.openxmlformats.org/officeDocument/2006/relationships/notesSlide" Target="../notesSlides/notesSlide8.xml"/><Relationship Id="rId33" Type="http://schemas.openxmlformats.org/officeDocument/2006/relationships/slideLayout" Target="../slideLayouts/slideLayout8.xml"/><Relationship Id="rId32" Type="http://schemas.openxmlformats.org/officeDocument/2006/relationships/tags" Target="../tags/tag105.xml"/><Relationship Id="rId31" Type="http://schemas.openxmlformats.org/officeDocument/2006/relationships/tags" Target="../tags/tag104.xml"/><Relationship Id="rId30" Type="http://schemas.openxmlformats.org/officeDocument/2006/relationships/tags" Target="../tags/tag103.xml"/><Relationship Id="rId3" Type="http://schemas.openxmlformats.org/officeDocument/2006/relationships/tags" Target="../tags/tag76.xml"/><Relationship Id="rId29" Type="http://schemas.openxmlformats.org/officeDocument/2006/relationships/tags" Target="../tags/tag102.xml"/><Relationship Id="rId28" Type="http://schemas.openxmlformats.org/officeDocument/2006/relationships/tags" Target="../tags/tag101.xml"/><Relationship Id="rId27" Type="http://schemas.openxmlformats.org/officeDocument/2006/relationships/tags" Target="../tags/tag100.xml"/><Relationship Id="rId26" Type="http://schemas.openxmlformats.org/officeDocument/2006/relationships/tags" Target="../tags/tag99.xml"/><Relationship Id="rId25" Type="http://schemas.openxmlformats.org/officeDocument/2006/relationships/tags" Target="../tags/tag98.xml"/><Relationship Id="rId24" Type="http://schemas.openxmlformats.org/officeDocument/2006/relationships/tags" Target="../tags/tag97.xml"/><Relationship Id="rId23" Type="http://schemas.openxmlformats.org/officeDocument/2006/relationships/tags" Target="../tags/tag96.xml"/><Relationship Id="rId22" Type="http://schemas.openxmlformats.org/officeDocument/2006/relationships/tags" Target="../tags/tag95.xml"/><Relationship Id="rId21" Type="http://schemas.openxmlformats.org/officeDocument/2006/relationships/tags" Target="../tags/tag94.xml"/><Relationship Id="rId20" Type="http://schemas.openxmlformats.org/officeDocument/2006/relationships/tags" Target="../tags/tag93.xml"/><Relationship Id="rId2" Type="http://schemas.openxmlformats.org/officeDocument/2006/relationships/tags" Target="../tags/tag75.xml"/><Relationship Id="rId19" Type="http://schemas.openxmlformats.org/officeDocument/2006/relationships/tags" Target="../tags/tag92.xml"/><Relationship Id="rId18" Type="http://schemas.openxmlformats.org/officeDocument/2006/relationships/tags" Target="../tags/tag91.xml"/><Relationship Id="rId17" Type="http://schemas.openxmlformats.org/officeDocument/2006/relationships/tags" Target="../tags/tag90.xml"/><Relationship Id="rId16" Type="http://schemas.openxmlformats.org/officeDocument/2006/relationships/tags" Target="../tags/tag89.xml"/><Relationship Id="rId15" Type="http://schemas.openxmlformats.org/officeDocument/2006/relationships/tags" Target="../tags/tag88.xml"/><Relationship Id="rId14" Type="http://schemas.openxmlformats.org/officeDocument/2006/relationships/tags" Target="../tags/tag87.xml"/><Relationship Id="rId13" Type="http://schemas.openxmlformats.org/officeDocument/2006/relationships/tags" Target="../tags/tag86.xml"/><Relationship Id="rId12" Type="http://schemas.openxmlformats.org/officeDocument/2006/relationships/tags" Target="../tags/tag85.xml"/><Relationship Id="rId11" Type="http://schemas.openxmlformats.org/officeDocument/2006/relationships/tags" Target="../tags/tag84.xml"/><Relationship Id="rId10" Type="http://schemas.openxmlformats.org/officeDocument/2006/relationships/tags" Target="../tags/tag83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1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096000"/>
          </a:xfrm>
          <a:prstGeom prst="rect">
            <a:avLst/>
          </a:prstGeom>
        </p:spPr>
      </p:pic>
      <p:pic>
        <p:nvPicPr>
          <p:cNvPr id="4" name="图片 3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1" t="38491" r="59784" b="38491"/>
          <a:stretch>
            <a:fillRect/>
          </a:stretch>
        </p:blipFill>
        <p:spPr>
          <a:xfrm>
            <a:off x="-1" y="2701871"/>
            <a:ext cx="2632841" cy="14031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1" t="38491" r="59784" b="38491"/>
          <a:stretch>
            <a:fillRect/>
          </a:stretch>
        </p:blipFill>
        <p:spPr>
          <a:xfrm flipH="1">
            <a:off x="9559159" y="2701871"/>
            <a:ext cx="2632841" cy="140313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658" b="25158"/>
          <a:stretch>
            <a:fillRect/>
          </a:stretch>
        </p:blipFill>
        <p:spPr>
          <a:xfrm>
            <a:off x="0" y="4678680"/>
            <a:ext cx="12192000" cy="217932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1731743" y="2351563"/>
            <a:ext cx="8906393" cy="1855740"/>
            <a:chOff x="1797059" y="2325341"/>
            <a:chExt cx="8906393" cy="1855740"/>
          </a:xfrm>
        </p:grpSpPr>
        <p:sp>
          <p:nvSpPr>
            <p:cNvPr id="19" name="文本框 18"/>
            <p:cNvSpPr txBox="1"/>
            <p:nvPr/>
          </p:nvSpPr>
          <p:spPr>
            <a:xfrm>
              <a:off x="1958340" y="2685797"/>
              <a:ext cx="8275320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sz="66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  <a:gs pos="50000">
                        <a:srgbClr val="C0C0C0"/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游戏引擎和ccc介绍</a:t>
              </a:r>
              <a:endParaRPr kumimoji="0" sz="66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30824" flipV="1">
              <a:off x="1797059" y="2325341"/>
              <a:ext cx="2316480" cy="1232223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69176">
              <a:off x="8386972" y="2948858"/>
              <a:ext cx="2316480" cy="1232223"/>
            </a:xfrm>
            <a:prstGeom prst="rect">
              <a:avLst/>
            </a:prstGeom>
          </p:spPr>
        </p:pic>
      </p:grpSp>
      <p:grpSp>
        <p:nvGrpSpPr>
          <p:cNvPr id="12" name="组合 11"/>
          <p:cNvGrpSpPr/>
          <p:nvPr/>
        </p:nvGrpSpPr>
        <p:grpSpPr>
          <a:xfrm>
            <a:off x="5016085" y="4087154"/>
            <a:ext cx="2159829" cy="400845"/>
            <a:chOff x="5461844" y="4271190"/>
            <a:chExt cx="1379788" cy="361574"/>
          </a:xfrm>
        </p:grpSpPr>
        <p:sp>
          <p:nvSpPr>
            <p:cNvPr id="21" name="矩形: 圆角 20"/>
            <p:cNvSpPr/>
            <p:nvPr/>
          </p:nvSpPr>
          <p:spPr>
            <a:xfrm>
              <a:off x="5461844" y="4271190"/>
              <a:ext cx="1379788" cy="36091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">
                  <a:srgbClr val="04BFFA"/>
                </a:gs>
                <a:gs pos="100000">
                  <a:srgbClr val="7875F3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Light" panose="020B0502040204020203" pitchFamily="34" charset="0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561331" y="4273052"/>
              <a:ext cx="1190310" cy="3597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今天不打卡</a:t>
              </a:r>
              <a:endParaRPr kumimoji="0" lang="zh-CN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841" y="1793044"/>
            <a:ext cx="4591180" cy="6000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938" y="840506"/>
            <a:ext cx="3506124" cy="1256267"/>
          </a:xfrm>
          <a:prstGeom prst="rect">
            <a:avLst/>
          </a:prstGeom>
          <a:effectLst>
            <a:softEdge rad="127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节点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38200" y="1647825"/>
            <a:ext cx="10798175" cy="43999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场景中所有东西都可以定义为一个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'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单位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'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，这就是节点（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拥有最基本的属性：名字、坐标、大小、旋转、缩放。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主要功能是针对于渲染树的，渲染树是决定渲染顺序的家伙，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渲染就跟刷油漆一样，每次渲染刷一次，所以后刷的会把前面刷的覆盖掉。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node1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挂载在另一个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node2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上，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node1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就成了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node2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的子节点，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node2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自然就是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node1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的父节点，请注意：</a:t>
            </a:r>
            <a:r>
              <a:rPr lang="en-US" altLang="zh-CN" sz="2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node2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实现移动、旋转、缩放等基本操作时，</a:t>
            </a:r>
            <a:r>
              <a:rPr lang="en-US" altLang="zh-CN" sz="2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node1</a:t>
            </a:r>
            <a:r>
              <a:rPr lang="zh-CN" altLang="en-US" sz="2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也会跟随作对应操作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，这是一个游戏开发常识。</a:t>
            </a:r>
            <a:endParaRPr lang="en-US" altLang="zh-CN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组件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95630" y="1424940"/>
            <a:ext cx="11015980" cy="43999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节点只是一个有位置、大小等信息的东西，那么一个图片怎么显示？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组件是挂载在节点上，给节点添加功能的家伙。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精灵组件（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cc.S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prite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）就提供了显示图片的功能，给节点添加精灵。组件之后，节点就能加载一张图片，伪装成一个图片对象。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就是裸男，组件就是衣裤鞋袜，不管你怎么伪装，本体还是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脚本组件（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script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）是游戏开发用得最多的，因为利用它我们可以自己去实现想要的功能（也叫做自定义组件）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 rot="19980000">
            <a:off x="2562860" y="2767965"/>
            <a:ext cx="6755765" cy="1322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8000" b="1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渣男组件镇楼</a:t>
            </a:r>
            <a:endParaRPr lang="zh-CN" altLang="en-US" sz="8000" b="1" dirty="0">
              <a:solidFill>
                <a:srgbClr val="FF0000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常用组件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35305" y="1419860"/>
            <a:ext cx="11136630" cy="43999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cc.Sprite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：精灵，用于加载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/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显示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纹理</a:t>
            </a:r>
            <a:endParaRPr lang="en-US" altLang="zh-CN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cc.Button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：按钮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cc.Label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：文本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script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js/ts/lua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脚本，自定义扩展想要实现的功能</a:t>
            </a:r>
            <a:endParaRPr lang="en-US" altLang="zh-CN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cc.ScrollView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滚动框（也能用于限定显示范围哦）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cc.ScrollBar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滚动条，配合滚动框使用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cc.ProgressBar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进度条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cc.Layerout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：布局容器，指定规则控制容器内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的位置摆放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cc.Widget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：对齐组件，用于固定和拉伸对象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巴拉巴拉小魔仙：还有好多组件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脚本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script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35305" y="1264920"/>
            <a:ext cx="11136630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ccc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实现了大量的组件供我们实现丰富的界面元素，但是正如女生站着尿不出一样，总有一些东西是需要上帝来扩展的。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脚本组件：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'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喂喂喂，那个按钮点击之后，给主角加顶绿帽子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'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。</a:t>
            </a:r>
            <a:endParaRPr lang="en-US" altLang="zh-CN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script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给了开发者足够的自由去开发游戏，所以一个优秀的开发者还是得要有优秀的代码开发能力。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给节点添加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script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之后，怎么调用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script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呢？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在场景初始化的时候，会调用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script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的初始化接口。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在节点的可使用性被改变时，会调用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script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的使用改变接口。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场景运行过程中，每帧都会调用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script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的更新接口。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script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常用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接口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27685" y="1470025"/>
            <a:ext cx="11136630" cy="4154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4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onLoad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：节点加载完成之后回调，节点所在场景加载完毕后、节点active从false变为true都会调用，此时可以获取其他节点，可初始化不常改变的属性。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4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start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：第一次update触发前调用一次，表示开始工作，【节点生命周期中只执行一次】，可以初始化经常改变的属性。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4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update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(dt)：每一帧渲染【前】回调，处理逻辑，dt为两帧之间的间隔，单位ms。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4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lateUpdate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(dt)：每一帧渲染【后】回调，同update。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4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onDestroy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：节点销毁时调用，组件或节点调用destroy()、切换场景、销毁节点时系统调用，用于资源回收、引用清除。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4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onEnable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：组件enabled从false变为true、节点active从false变为true时时系统调用一次。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4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onDisable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：和onEnable相反。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096385" y="202565"/>
            <a:ext cx="390715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script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接口调用顺序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cxnSp>
        <p:nvCxnSpPr>
          <p:cNvPr id="22" name="直接连接符 21"/>
          <p:cNvCxnSpPr/>
          <p:nvPr>
            <p:custDataLst>
              <p:tags r:id="rId2"/>
            </p:custDataLst>
          </p:nvPr>
        </p:nvCxnSpPr>
        <p:spPr>
          <a:xfrm>
            <a:off x="4719106" y="3804004"/>
            <a:ext cx="0" cy="228244"/>
          </a:xfrm>
          <a:prstGeom prst="line">
            <a:avLst/>
          </a:prstGeom>
          <a:ln>
            <a:solidFill>
              <a:srgbClr val="3498DB"/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3" name="流程图: 过程 2"/>
          <p:cNvSpPr/>
          <p:nvPr>
            <p:custDataLst>
              <p:tags r:id="rId3"/>
            </p:custDataLst>
          </p:nvPr>
        </p:nvSpPr>
        <p:spPr>
          <a:xfrm>
            <a:off x="3056041" y="2626991"/>
            <a:ext cx="2697480" cy="1155065"/>
          </a:xfrm>
          <a:prstGeom prst="flowChartProcess">
            <a:avLst/>
          </a:prstGeom>
          <a:noFill/>
          <a:ln w="28575">
            <a:solidFill>
              <a:srgbClr val="3498DB">
                <a:lumMod val="60000"/>
                <a:lumOff val="40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6" name="流程图: 过程 35"/>
          <p:cNvSpPr/>
          <p:nvPr>
            <p:custDataLst>
              <p:tags r:id="rId4"/>
            </p:custDataLst>
          </p:nvPr>
        </p:nvSpPr>
        <p:spPr>
          <a:xfrm>
            <a:off x="6459641" y="2626991"/>
            <a:ext cx="2697480" cy="1155065"/>
          </a:xfrm>
          <a:prstGeom prst="flowChartProcess">
            <a:avLst/>
          </a:prstGeom>
          <a:noFill/>
          <a:ln w="28575">
            <a:solidFill>
              <a:srgbClr val="3498DB">
                <a:lumMod val="75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" name="流程图: 过程 3"/>
          <p:cNvSpPr/>
          <p:nvPr>
            <p:custDataLst>
              <p:tags r:id="rId5"/>
            </p:custDataLst>
          </p:nvPr>
        </p:nvSpPr>
        <p:spPr>
          <a:xfrm>
            <a:off x="8548791" y="4171630"/>
            <a:ext cx="2697480" cy="1155065"/>
          </a:xfrm>
          <a:prstGeom prst="flowChartProcess">
            <a:avLst/>
          </a:prstGeom>
          <a:noFill/>
          <a:ln w="28575">
            <a:solidFill>
              <a:srgbClr val="1F74AD">
                <a:lumMod val="75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3" name="流程图: 过程 32"/>
          <p:cNvSpPr/>
          <p:nvPr>
            <p:custDataLst>
              <p:tags r:id="rId6"/>
            </p:custDataLst>
          </p:nvPr>
        </p:nvSpPr>
        <p:spPr>
          <a:xfrm>
            <a:off x="4710851" y="4171630"/>
            <a:ext cx="2697480" cy="1155065"/>
          </a:xfrm>
          <a:prstGeom prst="flowChartProcess">
            <a:avLst/>
          </a:prstGeom>
          <a:noFill/>
          <a:ln w="28575">
            <a:solidFill>
              <a:srgbClr val="3498DB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" name="流程图: 过程 7"/>
          <p:cNvSpPr/>
          <p:nvPr>
            <p:custDataLst>
              <p:tags r:id="rId7"/>
            </p:custDataLst>
          </p:nvPr>
        </p:nvSpPr>
        <p:spPr>
          <a:xfrm>
            <a:off x="947841" y="4171630"/>
            <a:ext cx="2697480" cy="1155065"/>
          </a:xfrm>
          <a:prstGeom prst="flowChartProcess">
            <a:avLst/>
          </a:prstGeom>
          <a:noFill/>
          <a:ln w="28575">
            <a:solidFill>
              <a:srgbClr val="3498DB">
                <a:lumMod val="40000"/>
                <a:lumOff val="60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1F74AD"/>
                </a:solidFill>
              </a14:hiddenFill>
            </a:ext>
          </a:extLst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9" name="直接连接符 8"/>
          <p:cNvCxnSpPr/>
          <p:nvPr>
            <p:custDataLst>
              <p:tags r:id="rId8"/>
            </p:custDataLst>
          </p:nvPr>
        </p:nvCxnSpPr>
        <p:spPr>
          <a:xfrm>
            <a:off x="947841" y="2029458"/>
            <a:ext cx="0" cy="2101215"/>
          </a:xfrm>
          <a:prstGeom prst="line">
            <a:avLst/>
          </a:prstGeom>
          <a:ln>
            <a:solidFill>
              <a:srgbClr val="3498DB">
                <a:lumMod val="40000"/>
                <a:lumOff val="60000"/>
              </a:srgbClr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10" name="文本框 9"/>
          <p:cNvSpPr txBox="1"/>
          <p:nvPr>
            <p:custDataLst>
              <p:tags r:id="rId9"/>
            </p:custDataLst>
          </p:nvPr>
        </p:nvSpPr>
        <p:spPr>
          <a:xfrm>
            <a:off x="982571" y="4256932"/>
            <a:ext cx="2628019" cy="9296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 typeface="Wingdings" panose="05000000000000000000" charset="0"/>
              <a:buNone/>
              <a:defRPr/>
            </a:pPr>
            <a:r>
              <a:rPr lang="en-US" altLang="zh-CN" sz="140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onLoad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 typeface="Wingdings" panose="05000000000000000000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加载场景之后，导演通知所有演员各就各位（换装化妆）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</p:txBody>
      </p:sp>
      <p:cxnSp>
        <p:nvCxnSpPr>
          <p:cNvPr id="11" name="直接箭头连接符 10"/>
          <p:cNvCxnSpPr/>
          <p:nvPr>
            <p:custDataLst>
              <p:tags r:id="rId10"/>
            </p:custDataLst>
          </p:nvPr>
        </p:nvCxnSpPr>
        <p:spPr>
          <a:xfrm>
            <a:off x="928791" y="2044698"/>
            <a:ext cx="10317480" cy="0"/>
          </a:xfrm>
          <a:prstGeom prst="straightConnector1">
            <a:avLst/>
          </a:prstGeom>
          <a:ln w="73025">
            <a:solidFill>
              <a:srgbClr val="3498DB"/>
            </a:solidFill>
            <a:tailEnd type="triangle"/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12" name="文本框 11"/>
          <p:cNvSpPr txBox="1"/>
          <p:nvPr>
            <p:custDataLst>
              <p:tags r:id="rId11"/>
            </p:custDataLst>
          </p:nvPr>
        </p:nvSpPr>
        <p:spPr>
          <a:xfrm>
            <a:off x="924346" y="1519553"/>
            <a:ext cx="16687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150" normalizeH="0" noProof="0">
                <a:ln>
                  <a:noFill/>
                </a:ln>
                <a:solidFill>
                  <a:srgbClr val="3498DB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风在吼（导演）</a:t>
            </a:r>
            <a:endParaRPr kumimoji="0" lang="zh-CN" altLang="en-US" sz="1800" b="1" i="0" u="none" strike="noStrike" kern="1200" cap="none" spc="150" normalizeH="0" noProof="0">
              <a:ln>
                <a:noFill/>
              </a:ln>
              <a:solidFill>
                <a:srgbClr val="3498DB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13" name="直接连接符 12"/>
          <p:cNvCxnSpPr/>
          <p:nvPr>
            <p:custDataLst>
              <p:tags r:id="rId12"/>
            </p:custDataLst>
          </p:nvPr>
        </p:nvCxnSpPr>
        <p:spPr>
          <a:xfrm>
            <a:off x="924346" y="2042158"/>
            <a:ext cx="1853565" cy="0"/>
          </a:xfrm>
          <a:prstGeom prst="line">
            <a:avLst/>
          </a:prstGeom>
          <a:ln w="76200">
            <a:solidFill>
              <a:srgbClr val="3498DB">
                <a:lumMod val="40000"/>
                <a:lumOff val="60000"/>
              </a:srgbClr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14" name="椭圆 13"/>
          <p:cNvSpPr/>
          <p:nvPr>
            <p:custDataLst>
              <p:tags r:id="rId13"/>
            </p:custDataLst>
          </p:nvPr>
        </p:nvSpPr>
        <p:spPr>
          <a:xfrm>
            <a:off x="2773466" y="1969768"/>
            <a:ext cx="152400" cy="152400"/>
          </a:xfrm>
          <a:prstGeom prst="ellipse">
            <a:avLst/>
          </a:prstGeom>
          <a:solidFill>
            <a:srgbClr val="3498DB"/>
          </a:solidFill>
          <a:ln w="57150">
            <a:solidFill>
              <a:srgbClr val="3498DB">
                <a:lumMod val="20000"/>
                <a:lumOff val="80000"/>
              </a:srgbClr>
            </a:solidFill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14"/>
            </p:custDataLst>
          </p:nvPr>
        </p:nvSpPr>
        <p:spPr>
          <a:xfrm>
            <a:off x="3928213" y="1519553"/>
            <a:ext cx="31546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defRPr/>
            </a:pPr>
            <a:r>
              <a:rPr lang="zh-CN" altLang="en-US" b="1" spc="150">
                <a:solidFill>
                  <a:srgbClr val="3498DB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马在叫（组件们）</a:t>
            </a:r>
            <a:endParaRPr lang="zh-CN" altLang="en-US" b="1" spc="150">
              <a:solidFill>
                <a:srgbClr val="3498DB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6" name="椭圆 15"/>
          <p:cNvSpPr/>
          <p:nvPr>
            <p:custDataLst>
              <p:tags r:id="rId15"/>
            </p:custDataLst>
          </p:nvPr>
        </p:nvSpPr>
        <p:spPr>
          <a:xfrm>
            <a:off x="811951" y="4027803"/>
            <a:ext cx="272415" cy="272415"/>
          </a:xfrm>
          <a:prstGeom prst="ellipse">
            <a:avLst/>
          </a:prstGeom>
          <a:solidFill>
            <a:srgbClr val="3498DB">
              <a:lumMod val="40000"/>
              <a:lumOff val="60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1</a:t>
            </a:r>
            <a:endParaRPr kumimoji="0" lang="en-US" altLang="zh-CN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17" name="直接连接符 16"/>
          <p:cNvCxnSpPr>
            <a:endCxn id="18" idx="0"/>
          </p:cNvCxnSpPr>
          <p:nvPr>
            <p:custDataLst>
              <p:tags r:id="rId16"/>
            </p:custDataLst>
          </p:nvPr>
        </p:nvCxnSpPr>
        <p:spPr>
          <a:xfrm>
            <a:off x="3056041" y="2075813"/>
            <a:ext cx="635" cy="464185"/>
          </a:xfrm>
          <a:prstGeom prst="line">
            <a:avLst/>
          </a:prstGeom>
          <a:ln>
            <a:solidFill>
              <a:srgbClr val="3498DB">
                <a:lumMod val="60000"/>
                <a:lumOff val="40000"/>
              </a:srgbClr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18" name="椭圆 17"/>
          <p:cNvSpPr/>
          <p:nvPr>
            <p:custDataLst>
              <p:tags r:id="rId17"/>
            </p:custDataLst>
          </p:nvPr>
        </p:nvSpPr>
        <p:spPr>
          <a:xfrm>
            <a:off x="2920151" y="2539998"/>
            <a:ext cx="272415" cy="272415"/>
          </a:xfrm>
          <a:prstGeom prst="ellipse">
            <a:avLst/>
          </a:prstGeom>
          <a:solidFill>
            <a:srgbClr val="3498DB">
              <a:lumMod val="60000"/>
              <a:lumOff val="40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2</a:t>
            </a:r>
            <a:endParaRPr kumimoji="0" lang="en-US" altLang="zh-CN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8"/>
            </p:custDataLst>
          </p:nvPr>
        </p:nvCxnSpPr>
        <p:spPr>
          <a:xfrm flipH="1">
            <a:off x="4701326" y="2073273"/>
            <a:ext cx="5715" cy="560070"/>
          </a:xfrm>
          <a:prstGeom prst="line">
            <a:avLst/>
          </a:prstGeom>
          <a:ln>
            <a:solidFill>
              <a:srgbClr val="3498DB"/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20" name="椭圆 19"/>
          <p:cNvSpPr/>
          <p:nvPr>
            <p:custDataLst>
              <p:tags r:id="rId19"/>
            </p:custDataLst>
          </p:nvPr>
        </p:nvSpPr>
        <p:spPr>
          <a:xfrm>
            <a:off x="4580676" y="4027803"/>
            <a:ext cx="272415" cy="272415"/>
          </a:xfrm>
          <a:prstGeom prst="ellipse">
            <a:avLst/>
          </a:prstGeom>
          <a:solidFill>
            <a:srgbClr val="3498D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3</a:t>
            </a:r>
            <a:endParaRPr kumimoji="0" lang="en-US" altLang="zh-CN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>
            <p:custDataLst>
              <p:tags r:id="rId20"/>
            </p:custDataLst>
          </p:nvPr>
        </p:nvSpPr>
        <p:spPr>
          <a:xfrm>
            <a:off x="3090771" y="2754520"/>
            <a:ext cx="2628019" cy="9296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R="0" lvl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onEnable、onDisable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  <a:p>
            <a:pPr marR="0" lvl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导演通知演员上场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/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下场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  <a:p>
            <a:pPr marR="0" lvl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>
            <p:custDataLst>
              <p:tags r:id="rId21"/>
            </p:custDataLst>
          </p:nvPr>
        </p:nvSpPr>
        <p:spPr>
          <a:xfrm>
            <a:off x="4745581" y="4299159"/>
            <a:ext cx="2628019" cy="9296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 typeface="Wingdings" panose="05000000000000000000" charset="0"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start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 typeface="Wingdings" panose="05000000000000000000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每个演员首次献丑前的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 typeface="Wingdings" panose="05000000000000000000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心情调节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22"/>
            </p:custDataLst>
          </p:nvPr>
        </p:nvSpPr>
        <p:spPr>
          <a:xfrm>
            <a:off x="6494371" y="2754520"/>
            <a:ext cx="2628019" cy="9296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 typeface="Wingdings" panose="05000000000000000000" charset="0"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update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 typeface="Wingdings" panose="05000000000000000000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演员在献丑摆姿势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 typeface="Wingdings" panose="05000000000000000000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（摄像机拍摄前一瞬）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</p:txBody>
      </p:sp>
      <p:cxnSp>
        <p:nvCxnSpPr>
          <p:cNvPr id="25" name="直接连接符 24"/>
          <p:cNvCxnSpPr>
            <a:endCxn id="26" idx="0"/>
          </p:cNvCxnSpPr>
          <p:nvPr>
            <p:custDataLst>
              <p:tags r:id="rId23"/>
            </p:custDataLst>
          </p:nvPr>
        </p:nvCxnSpPr>
        <p:spPr>
          <a:xfrm>
            <a:off x="6469166" y="2075813"/>
            <a:ext cx="635" cy="464185"/>
          </a:xfrm>
          <a:prstGeom prst="line">
            <a:avLst/>
          </a:prstGeom>
          <a:ln>
            <a:solidFill>
              <a:srgbClr val="3498DB">
                <a:lumMod val="75000"/>
              </a:srgbClr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26" name="椭圆 25"/>
          <p:cNvSpPr/>
          <p:nvPr>
            <p:custDataLst>
              <p:tags r:id="rId24"/>
            </p:custDataLst>
          </p:nvPr>
        </p:nvSpPr>
        <p:spPr>
          <a:xfrm>
            <a:off x="6333276" y="2539998"/>
            <a:ext cx="272415" cy="272415"/>
          </a:xfrm>
          <a:prstGeom prst="ellipse">
            <a:avLst/>
          </a:prstGeom>
          <a:solidFill>
            <a:srgbClr val="3498DB">
              <a:lumMod val="75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4</a:t>
            </a:r>
            <a:endParaRPr kumimoji="0" lang="en-US" altLang="zh-CN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27" name="直接连接符 26"/>
          <p:cNvCxnSpPr/>
          <p:nvPr>
            <p:custDataLst>
              <p:tags r:id="rId25"/>
            </p:custDataLst>
          </p:nvPr>
        </p:nvCxnSpPr>
        <p:spPr>
          <a:xfrm flipH="1">
            <a:off x="8540536" y="2049778"/>
            <a:ext cx="635" cy="563880"/>
          </a:xfrm>
          <a:prstGeom prst="line">
            <a:avLst/>
          </a:prstGeom>
          <a:ln>
            <a:solidFill>
              <a:srgbClr val="1F74AD">
                <a:lumMod val="75000"/>
              </a:srgbClr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28" name="椭圆 27"/>
          <p:cNvSpPr/>
          <p:nvPr>
            <p:custDataLst>
              <p:tags r:id="rId26"/>
            </p:custDataLst>
          </p:nvPr>
        </p:nvSpPr>
        <p:spPr>
          <a:xfrm>
            <a:off x="8414806" y="4027803"/>
            <a:ext cx="272415" cy="272415"/>
          </a:xfrm>
          <a:prstGeom prst="ellipse">
            <a:avLst/>
          </a:prstGeom>
          <a:solidFill>
            <a:srgbClr val="1F74AD">
              <a:lumMod val="75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5</a:t>
            </a:r>
            <a:endParaRPr kumimoji="0" lang="en-US" altLang="zh-CN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>
            <p:custDataLst>
              <p:tags r:id="rId27"/>
            </p:custDataLst>
          </p:nvPr>
        </p:nvSpPr>
        <p:spPr>
          <a:xfrm>
            <a:off x="8583521" y="4299159"/>
            <a:ext cx="2628019" cy="9296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 typeface="Wingdings" panose="05000000000000000000" charset="0"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lateUpdate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 typeface="Wingdings" panose="05000000000000000000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姿势拍摄完毕，演员收招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 typeface="Wingdings" panose="05000000000000000000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Open Sans Light" panose="020B0306030504020204" pitchFamily="34" charset="0"/>
                <a:sym typeface="Arial" panose="020B0604020202020204" pitchFamily="34" charset="0"/>
              </a:rPr>
              <a:t>（摄像机拍摄后一瞬）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</p:txBody>
      </p:sp>
      <p:cxnSp>
        <p:nvCxnSpPr>
          <p:cNvPr id="30" name="直接连接符 29"/>
          <p:cNvCxnSpPr>
            <a:endCxn id="28" idx="0"/>
          </p:cNvCxnSpPr>
          <p:nvPr>
            <p:custDataLst>
              <p:tags r:id="rId28"/>
            </p:custDataLst>
          </p:nvPr>
        </p:nvCxnSpPr>
        <p:spPr>
          <a:xfrm flipH="1">
            <a:off x="8551331" y="3778248"/>
            <a:ext cx="1905" cy="249555"/>
          </a:xfrm>
          <a:prstGeom prst="line">
            <a:avLst/>
          </a:prstGeom>
          <a:ln>
            <a:solidFill>
              <a:srgbClr val="1F74AD">
                <a:lumMod val="75000"/>
              </a:srgbClr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5" name="文本框 4"/>
          <p:cNvSpPr txBox="1"/>
          <p:nvPr>
            <p:custDataLst>
              <p:tags r:id="rId29"/>
            </p:custDataLst>
          </p:nvPr>
        </p:nvSpPr>
        <p:spPr>
          <a:xfrm>
            <a:off x="7082893" y="1519553"/>
            <a:ext cx="31546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defRPr/>
            </a:pPr>
            <a:r>
              <a:rPr lang="zh-CN" altLang="en-US" b="1" spc="150">
                <a:solidFill>
                  <a:srgbClr val="3498DB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黄河在咆哮（渲染</a:t>
            </a:r>
            <a:r>
              <a:rPr lang="en-US" altLang="zh-CN" b="1" spc="150">
                <a:solidFill>
                  <a:srgbClr val="3498DB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+</a:t>
            </a:r>
            <a:r>
              <a:rPr lang="zh-CN" altLang="en-US" b="1" spc="150">
                <a:solidFill>
                  <a:srgbClr val="3498DB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逻辑</a:t>
            </a:r>
            <a:r>
              <a:rPr lang="zh-CN" altLang="en-US" b="1" spc="150">
                <a:solidFill>
                  <a:srgbClr val="3498DB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）</a:t>
            </a:r>
            <a:endParaRPr lang="zh-CN" altLang="en-US" b="1" spc="150">
              <a:solidFill>
                <a:srgbClr val="3498DB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预制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64820" y="1275080"/>
            <a:ext cx="11428095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游戏中开枪发射的子弹可以临时创建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sprite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加载对应图片，但是如果是一个复杂的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npc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呢？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预制是一个等同于图片资源的家伙（临时创建），但它更复杂。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在开发中，多个相同的节点组合就可以创建一个预制体，然后后面要再次创建这种节点组合时，直接拖拽预制进入层级管理器或场景即可。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在游戏运行中，直接使用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cc.instantiate(prefab)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针对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prefab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这个预制创建实例，比如上述问题中的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npc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，预制中包含一个完整的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npc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原型，创建出来之后再去自行修改（如衣服、装饰、功能等）。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层级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01015" y="1232535"/>
            <a:ext cx="11160125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之前说过渲染跟刷油漆一样，一层一层刷上去，所以后刷的会覆盖先刷的，这是对渲染效果的影响，所以假如你发现你的对象没有显示出来，那你得研究一下是不是别的对象将他挡住了。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除此之外，层级对点击事件也有影响，就像桌子上叠放了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2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张纸一样，手指点击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2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张纸的共同区域，肯定是先触碰到上面那张，所以在开发中也要注意：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如果上层对象把点击事件拦截了，下面的对象就收不到点击事件了（点击事件默认是穿透响应的）；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如果多层的对象都要响应点击事件，且相互之间有关联，那么要注意这个先后顺序对逻辑的影响。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消息事件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15620" y="1183640"/>
            <a:ext cx="11091545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我想要在点击按钮之后，给主角添加一个绿帽子，那我怎么知道玩家点击按钮这个操作呢？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消息事件是一方发出一方接收的一套机制。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就跟俩人对话一样，一个说一个听，说的话就是传递的消息，然后听的一方收到这个消息之后就能对此作出一系列反应（操作）。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在程序开发中，说的人是消息发出方，听的人是消息监听方。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cocos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系统中有键盘、鼠标、重力感应等消息，在触发对应消息时会发出对应消息，我们的脚本只要监听对应的消息，就能在触发时机作出一系列骚操作了。</a:t>
            </a:r>
            <a:endParaRPr lang="en-US" altLang="zh-CN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编辑器处理按钮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9110" y="1543050"/>
            <a:ext cx="1120838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创建click.js编写onClick方法用于点击时调用，把该脚本拖入Canvas节点中（把Canvas拿来处理点击）。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在目标按钮的ClickEvents中填写1，编辑器自动在下方生成1行属性（cc.Node，脚本，响应函数，自定义事件数据）。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将Canvas节点拖到按钮的cc.Node属性上，选择对应脚本click.js，选择处理函数onClick，填写自定义事件数据（作为区分本按钮的特征）。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onClick: function (event, customEventData){}	// event包含了点击相关的数据，customEventData为自定义事件数据。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课程概览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cxnSp>
        <p:nvCxnSpPr>
          <p:cNvPr id="86" name="直接连接符 85"/>
          <p:cNvCxnSpPr/>
          <p:nvPr>
            <p:custDataLst>
              <p:tags r:id="rId2"/>
            </p:custDataLst>
          </p:nvPr>
        </p:nvCxnSpPr>
        <p:spPr>
          <a:xfrm>
            <a:off x="1259472" y="2514204"/>
            <a:ext cx="9077426" cy="0"/>
          </a:xfrm>
          <a:prstGeom prst="line">
            <a:avLst/>
          </a:prstGeom>
          <a:ln>
            <a:solidFill>
              <a:srgbClr val="A100FF">
                <a:lumMod val="40000"/>
                <a:lumOff val="60000"/>
              </a:srgbClr>
            </a:solidFill>
            <a:prstDash val="dash"/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87" name="任意多边形 86"/>
          <p:cNvSpPr/>
          <p:nvPr>
            <p:custDataLst>
              <p:tags r:id="rId3"/>
            </p:custDataLst>
          </p:nvPr>
        </p:nvSpPr>
        <p:spPr>
          <a:xfrm>
            <a:off x="7809223" y="2659376"/>
            <a:ext cx="2109243" cy="358656"/>
          </a:xfrm>
          <a:custGeom>
            <a:avLst/>
            <a:gdLst>
              <a:gd name="connsiteX0" fmla="*/ 1738223 w 2130725"/>
              <a:gd name="connsiteY0" fmla="*/ 60387 h 362309"/>
              <a:gd name="connsiteX1" fmla="*/ 1621767 w 2130725"/>
              <a:gd name="connsiteY1" fmla="*/ 176843 h 362309"/>
              <a:gd name="connsiteX2" fmla="*/ 1738223 w 2130725"/>
              <a:gd name="connsiteY2" fmla="*/ 293299 h 362309"/>
              <a:gd name="connsiteX3" fmla="*/ 1854679 w 2130725"/>
              <a:gd name="connsiteY3" fmla="*/ 176843 h 362309"/>
              <a:gd name="connsiteX4" fmla="*/ 1738223 w 2130725"/>
              <a:gd name="connsiteY4" fmla="*/ 60387 h 362309"/>
              <a:gd name="connsiteX5" fmla="*/ 392502 w 2130725"/>
              <a:gd name="connsiteY5" fmla="*/ 60387 h 362309"/>
              <a:gd name="connsiteX6" fmla="*/ 276046 w 2130725"/>
              <a:gd name="connsiteY6" fmla="*/ 176843 h 362309"/>
              <a:gd name="connsiteX7" fmla="*/ 392502 w 2130725"/>
              <a:gd name="connsiteY7" fmla="*/ 293299 h 362309"/>
              <a:gd name="connsiteX8" fmla="*/ 508958 w 2130725"/>
              <a:gd name="connsiteY8" fmla="*/ 176843 h 362309"/>
              <a:gd name="connsiteX9" fmla="*/ 392502 w 2130725"/>
              <a:gd name="connsiteY9" fmla="*/ 60387 h 362309"/>
              <a:gd name="connsiteX10" fmla="*/ 0 w 2130725"/>
              <a:gd name="connsiteY10" fmla="*/ 0 h 362309"/>
              <a:gd name="connsiteX11" fmla="*/ 2130725 w 2130725"/>
              <a:gd name="connsiteY11" fmla="*/ 0 h 362309"/>
              <a:gd name="connsiteX12" fmla="*/ 2130725 w 2130725"/>
              <a:gd name="connsiteY12" fmla="*/ 362309 h 362309"/>
              <a:gd name="connsiteX13" fmla="*/ 0 w 2130725"/>
              <a:gd name="connsiteY13" fmla="*/ 362309 h 36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0725" h="362309">
                <a:moveTo>
                  <a:pt x="1738223" y="60387"/>
                </a:moveTo>
                <a:cubicBezTo>
                  <a:pt x="1673906" y="60387"/>
                  <a:pt x="1621767" y="112526"/>
                  <a:pt x="1621767" y="176843"/>
                </a:cubicBezTo>
                <a:cubicBezTo>
                  <a:pt x="1621767" y="241160"/>
                  <a:pt x="1673906" y="293299"/>
                  <a:pt x="1738223" y="293299"/>
                </a:cubicBezTo>
                <a:cubicBezTo>
                  <a:pt x="1802540" y="293299"/>
                  <a:pt x="1854679" y="241160"/>
                  <a:pt x="1854679" y="176843"/>
                </a:cubicBezTo>
                <a:cubicBezTo>
                  <a:pt x="1854679" y="112526"/>
                  <a:pt x="1802540" y="60387"/>
                  <a:pt x="1738223" y="60387"/>
                </a:cubicBezTo>
                <a:close/>
                <a:moveTo>
                  <a:pt x="392502" y="60387"/>
                </a:moveTo>
                <a:cubicBezTo>
                  <a:pt x="328185" y="60387"/>
                  <a:pt x="276046" y="112526"/>
                  <a:pt x="276046" y="176843"/>
                </a:cubicBezTo>
                <a:cubicBezTo>
                  <a:pt x="276046" y="241160"/>
                  <a:pt x="328185" y="293299"/>
                  <a:pt x="392502" y="293299"/>
                </a:cubicBezTo>
                <a:cubicBezTo>
                  <a:pt x="456819" y="293299"/>
                  <a:pt x="508958" y="241160"/>
                  <a:pt x="508958" y="176843"/>
                </a:cubicBezTo>
                <a:cubicBezTo>
                  <a:pt x="508958" y="112526"/>
                  <a:pt x="456819" y="60387"/>
                  <a:pt x="392502" y="60387"/>
                </a:cubicBezTo>
                <a:close/>
                <a:moveTo>
                  <a:pt x="0" y="0"/>
                </a:moveTo>
                <a:lnTo>
                  <a:pt x="2130725" y="0"/>
                </a:lnTo>
                <a:lnTo>
                  <a:pt x="2130725" y="362309"/>
                </a:lnTo>
                <a:lnTo>
                  <a:pt x="0" y="362309"/>
                </a:lnTo>
                <a:close/>
              </a:path>
            </a:pathLst>
          </a:custGeom>
          <a:solidFill>
            <a:srgbClr val="C766FF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 fontScale="90000"/>
          </a:bodyPr>
          <a:p>
            <a:pPr algn="ctr"/>
            <a:r>
              <a:rPr lang="en-US" altLang="zh-CN" dirty="0">
                <a:solidFill>
                  <a:sysClr val="window" lastClr="FFFFFF"/>
                </a:solidFill>
                <a:sym typeface="Arial" panose="020B0604020202020204" pitchFamily="34" charset="0"/>
              </a:rPr>
              <a:t>C</a:t>
            </a:r>
            <a:endParaRPr lang="en-US" altLang="zh-CN" dirty="0">
              <a:solidFill>
                <a:sysClr val="window" lastClr="FFFFFF"/>
              </a:solidFill>
              <a:sym typeface="Arial" panose="020B0604020202020204" pitchFamily="34" charset="0"/>
            </a:endParaRPr>
          </a:p>
        </p:txBody>
      </p:sp>
      <p:sp>
        <p:nvSpPr>
          <p:cNvPr id="88" name="矩形 87"/>
          <p:cNvSpPr/>
          <p:nvPr>
            <p:custDataLst>
              <p:tags r:id="rId4"/>
            </p:custDataLst>
          </p:nvPr>
        </p:nvSpPr>
        <p:spPr>
          <a:xfrm>
            <a:off x="7809223" y="3018032"/>
            <a:ext cx="2109243" cy="1071521"/>
          </a:xfrm>
          <a:prstGeom prst="rect">
            <a:avLst/>
          </a:prstGeom>
          <a:solidFill>
            <a:srgbClr val="C766FF">
              <a:lumMod val="40000"/>
              <a:lumOff val="60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bIns="46800" rtlCol="0" anchor="ctr">
            <a:normAutofit/>
          </a:bodyPr>
          <a:p>
            <a:pPr algn="ctr">
              <a:lnSpc>
                <a:spcPct val="120000"/>
              </a:lnSpc>
            </a:pPr>
            <a:r>
              <a:rPr lang="en-US" altLang="zh-CN" b="1" dirty="0">
                <a:solidFill>
                  <a:srgbClr val="C766FF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cocos creator</a:t>
            </a:r>
            <a:r>
              <a:rPr lang="zh-CN" altLang="en-US" b="1" dirty="0">
                <a:solidFill>
                  <a:srgbClr val="C766FF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编辑器</a:t>
            </a:r>
            <a:endParaRPr lang="zh-CN" altLang="en-US" b="1" spc="150" dirty="0">
              <a:solidFill>
                <a:srgbClr val="C766FF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89" name="圆角矩形 88"/>
          <p:cNvSpPr/>
          <p:nvPr>
            <p:custDataLst>
              <p:tags r:id="rId5"/>
            </p:custDataLst>
          </p:nvPr>
        </p:nvSpPr>
        <p:spPr>
          <a:xfrm>
            <a:off x="8120914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C766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0" name="圆角矩形 89"/>
          <p:cNvSpPr/>
          <p:nvPr>
            <p:custDataLst>
              <p:tags r:id="rId6"/>
            </p:custDataLst>
          </p:nvPr>
        </p:nvSpPr>
        <p:spPr>
          <a:xfrm>
            <a:off x="9453067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C766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1" name="任意多边形 90"/>
          <p:cNvSpPr/>
          <p:nvPr>
            <p:custDataLst>
              <p:tags r:id="rId7"/>
            </p:custDataLst>
          </p:nvPr>
        </p:nvSpPr>
        <p:spPr>
          <a:xfrm>
            <a:off x="4743564" y="2659376"/>
            <a:ext cx="2109243" cy="358656"/>
          </a:xfrm>
          <a:custGeom>
            <a:avLst/>
            <a:gdLst>
              <a:gd name="connsiteX0" fmla="*/ 1738223 w 2130725"/>
              <a:gd name="connsiteY0" fmla="*/ 60387 h 362309"/>
              <a:gd name="connsiteX1" fmla="*/ 1621767 w 2130725"/>
              <a:gd name="connsiteY1" fmla="*/ 176843 h 362309"/>
              <a:gd name="connsiteX2" fmla="*/ 1738223 w 2130725"/>
              <a:gd name="connsiteY2" fmla="*/ 293299 h 362309"/>
              <a:gd name="connsiteX3" fmla="*/ 1854679 w 2130725"/>
              <a:gd name="connsiteY3" fmla="*/ 176843 h 362309"/>
              <a:gd name="connsiteX4" fmla="*/ 1738223 w 2130725"/>
              <a:gd name="connsiteY4" fmla="*/ 60387 h 362309"/>
              <a:gd name="connsiteX5" fmla="*/ 392502 w 2130725"/>
              <a:gd name="connsiteY5" fmla="*/ 60387 h 362309"/>
              <a:gd name="connsiteX6" fmla="*/ 276046 w 2130725"/>
              <a:gd name="connsiteY6" fmla="*/ 176843 h 362309"/>
              <a:gd name="connsiteX7" fmla="*/ 392502 w 2130725"/>
              <a:gd name="connsiteY7" fmla="*/ 293299 h 362309"/>
              <a:gd name="connsiteX8" fmla="*/ 508958 w 2130725"/>
              <a:gd name="connsiteY8" fmla="*/ 176843 h 362309"/>
              <a:gd name="connsiteX9" fmla="*/ 392502 w 2130725"/>
              <a:gd name="connsiteY9" fmla="*/ 60387 h 362309"/>
              <a:gd name="connsiteX10" fmla="*/ 0 w 2130725"/>
              <a:gd name="connsiteY10" fmla="*/ 0 h 362309"/>
              <a:gd name="connsiteX11" fmla="*/ 2130725 w 2130725"/>
              <a:gd name="connsiteY11" fmla="*/ 0 h 362309"/>
              <a:gd name="connsiteX12" fmla="*/ 2130725 w 2130725"/>
              <a:gd name="connsiteY12" fmla="*/ 362309 h 362309"/>
              <a:gd name="connsiteX13" fmla="*/ 0 w 2130725"/>
              <a:gd name="connsiteY13" fmla="*/ 362309 h 36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0725" h="362309">
                <a:moveTo>
                  <a:pt x="1738223" y="60387"/>
                </a:moveTo>
                <a:cubicBezTo>
                  <a:pt x="1673906" y="60387"/>
                  <a:pt x="1621767" y="112526"/>
                  <a:pt x="1621767" y="176843"/>
                </a:cubicBezTo>
                <a:cubicBezTo>
                  <a:pt x="1621767" y="241160"/>
                  <a:pt x="1673906" y="293299"/>
                  <a:pt x="1738223" y="293299"/>
                </a:cubicBezTo>
                <a:cubicBezTo>
                  <a:pt x="1802540" y="293299"/>
                  <a:pt x="1854679" y="241160"/>
                  <a:pt x="1854679" y="176843"/>
                </a:cubicBezTo>
                <a:cubicBezTo>
                  <a:pt x="1854679" y="112526"/>
                  <a:pt x="1802540" y="60387"/>
                  <a:pt x="1738223" y="60387"/>
                </a:cubicBezTo>
                <a:close/>
                <a:moveTo>
                  <a:pt x="392502" y="60387"/>
                </a:moveTo>
                <a:cubicBezTo>
                  <a:pt x="328185" y="60387"/>
                  <a:pt x="276046" y="112526"/>
                  <a:pt x="276046" y="176843"/>
                </a:cubicBezTo>
                <a:cubicBezTo>
                  <a:pt x="276046" y="241160"/>
                  <a:pt x="328185" y="293299"/>
                  <a:pt x="392502" y="293299"/>
                </a:cubicBezTo>
                <a:cubicBezTo>
                  <a:pt x="456819" y="293299"/>
                  <a:pt x="508958" y="241160"/>
                  <a:pt x="508958" y="176843"/>
                </a:cubicBezTo>
                <a:cubicBezTo>
                  <a:pt x="508958" y="112526"/>
                  <a:pt x="456819" y="60387"/>
                  <a:pt x="392502" y="60387"/>
                </a:cubicBezTo>
                <a:close/>
                <a:moveTo>
                  <a:pt x="0" y="0"/>
                </a:moveTo>
                <a:lnTo>
                  <a:pt x="2130725" y="0"/>
                </a:lnTo>
                <a:lnTo>
                  <a:pt x="2130725" y="362309"/>
                </a:lnTo>
                <a:lnTo>
                  <a:pt x="0" y="362309"/>
                </a:lnTo>
                <a:close/>
              </a:path>
            </a:pathLst>
          </a:custGeom>
          <a:solidFill>
            <a:srgbClr val="B433FF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 fontScale="90000"/>
          </a:bodyPr>
          <a:p>
            <a:pPr algn="ctr"/>
            <a:r>
              <a:rPr lang="en-US" altLang="zh-CN" dirty="0">
                <a:solidFill>
                  <a:sysClr val="window" lastClr="FFFFFF"/>
                </a:solidFill>
                <a:sym typeface="Arial" panose="020B0604020202020204" pitchFamily="34" charset="0"/>
              </a:rPr>
              <a:t>B</a:t>
            </a:r>
            <a:endParaRPr lang="en-US" altLang="zh-CN" dirty="0">
              <a:solidFill>
                <a:sysClr val="window" lastClr="FFFFFF"/>
              </a:solidFill>
              <a:sym typeface="Arial" panose="020B0604020202020204" pitchFamily="34" charset="0"/>
            </a:endParaRPr>
          </a:p>
        </p:txBody>
      </p:sp>
      <p:sp>
        <p:nvSpPr>
          <p:cNvPr id="92" name="矩形 91"/>
          <p:cNvSpPr/>
          <p:nvPr>
            <p:custDataLst>
              <p:tags r:id="rId8"/>
            </p:custDataLst>
          </p:nvPr>
        </p:nvSpPr>
        <p:spPr>
          <a:xfrm>
            <a:off x="4743564" y="3018032"/>
            <a:ext cx="2109243" cy="1071521"/>
          </a:xfrm>
          <a:prstGeom prst="rect">
            <a:avLst/>
          </a:prstGeom>
          <a:solidFill>
            <a:srgbClr val="B433FF">
              <a:lumMod val="40000"/>
              <a:lumOff val="60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bIns="46800" rtlCol="0" anchor="ctr">
            <a:normAutofit/>
          </a:bodyPr>
          <a:p>
            <a:pPr algn="ctr">
              <a:lnSpc>
                <a:spcPct val="120000"/>
              </a:lnSpc>
            </a:pPr>
            <a:r>
              <a:rPr lang="en-US" altLang="zh-CN" b="1" dirty="0">
                <a:solidFill>
                  <a:srgbClr val="B433FF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cocos</a:t>
            </a:r>
            <a:r>
              <a:rPr lang="zh-CN" altLang="en-US" b="1" dirty="0">
                <a:solidFill>
                  <a:srgbClr val="B433FF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引擎介绍</a:t>
            </a:r>
            <a:endParaRPr lang="zh-CN" altLang="en-US" b="1" spc="150" dirty="0">
              <a:solidFill>
                <a:srgbClr val="B433FF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93" name="圆角矩形 92"/>
          <p:cNvSpPr/>
          <p:nvPr>
            <p:custDataLst>
              <p:tags r:id="rId9"/>
            </p:custDataLst>
          </p:nvPr>
        </p:nvSpPr>
        <p:spPr>
          <a:xfrm>
            <a:off x="5055255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B433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4" name="圆角矩形 93"/>
          <p:cNvSpPr/>
          <p:nvPr>
            <p:custDataLst>
              <p:tags r:id="rId10"/>
            </p:custDataLst>
          </p:nvPr>
        </p:nvSpPr>
        <p:spPr>
          <a:xfrm>
            <a:off x="6387408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B433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5" name="任意多边形 94"/>
          <p:cNvSpPr/>
          <p:nvPr>
            <p:custDataLst>
              <p:tags r:id="rId11"/>
            </p:custDataLst>
          </p:nvPr>
        </p:nvSpPr>
        <p:spPr>
          <a:xfrm>
            <a:off x="1677904" y="2659376"/>
            <a:ext cx="2109243" cy="358656"/>
          </a:xfrm>
          <a:custGeom>
            <a:avLst/>
            <a:gdLst>
              <a:gd name="connsiteX0" fmla="*/ 1738223 w 2130725"/>
              <a:gd name="connsiteY0" fmla="*/ 60387 h 362309"/>
              <a:gd name="connsiteX1" fmla="*/ 1621767 w 2130725"/>
              <a:gd name="connsiteY1" fmla="*/ 176843 h 362309"/>
              <a:gd name="connsiteX2" fmla="*/ 1738223 w 2130725"/>
              <a:gd name="connsiteY2" fmla="*/ 293299 h 362309"/>
              <a:gd name="connsiteX3" fmla="*/ 1854679 w 2130725"/>
              <a:gd name="connsiteY3" fmla="*/ 176843 h 362309"/>
              <a:gd name="connsiteX4" fmla="*/ 1738223 w 2130725"/>
              <a:gd name="connsiteY4" fmla="*/ 60387 h 362309"/>
              <a:gd name="connsiteX5" fmla="*/ 392502 w 2130725"/>
              <a:gd name="connsiteY5" fmla="*/ 60387 h 362309"/>
              <a:gd name="connsiteX6" fmla="*/ 276046 w 2130725"/>
              <a:gd name="connsiteY6" fmla="*/ 176843 h 362309"/>
              <a:gd name="connsiteX7" fmla="*/ 392502 w 2130725"/>
              <a:gd name="connsiteY7" fmla="*/ 293299 h 362309"/>
              <a:gd name="connsiteX8" fmla="*/ 508958 w 2130725"/>
              <a:gd name="connsiteY8" fmla="*/ 176843 h 362309"/>
              <a:gd name="connsiteX9" fmla="*/ 392502 w 2130725"/>
              <a:gd name="connsiteY9" fmla="*/ 60387 h 362309"/>
              <a:gd name="connsiteX10" fmla="*/ 0 w 2130725"/>
              <a:gd name="connsiteY10" fmla="*/ 0 h 362309"/>
              <a:gd name="connsiteX11" fmla="*/ 2130725 w 2130725"/>
              <a:gd name="connsiteY11" fmla="*/ 0 h 362309"/>
              <a:gd name="connsiteX12" fmla="*/ 2130725 w 2130725"/>
              <a:gd name="connsiteY12" fmla="*/ 362309 h 362309"/>
              <a:gd name="connsiteX13" fmla="*/ 0 w 2130725"/>
              <a:gd name="connsiteY13" fmla="*/ 362309 h 362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0725" h="362309">
                <a:moveTo>
                  <a:pt x="1738223" y="60387"/>
                </a:moveTo>
                <a:cubicBezTo>
                  <a:pt x="1673906" y="60387"/>
                  <a:pt x="1621767" y="112526"/>
                  <a:pt x="1621767" y="176843"/>
                </a:cubicBezTo>
                <a:cubicBezTo>
                  <a:pt x="1621767" y="241160"/>
                  <a:pt x="1673906" y="293299"/>
                  <a:pt x="1738223" y="293299"/>
                </a:cubicBezTo>
                <a:cubicBezTo>
                  <a:pt x="1802540" y="293299"/>
                  <a:pt x="1854679" y="241160"/>
                  <a:pt x="1854679" y="176843"/>
                </a:cubicBezTo>
                <a:cubicBezTo>
                  <a:pt x="1854679" y="112526"/>
                  <a:pt x="1802540" y="60387"/>
                  <a:pt x="1738223" y="60387"/>
                </a:cubicBezTo>
                <a:close/>
                <a:moveTo>
                  <a:pt x="392502" y="60387"/>
                </a:moveTo>
                <a:cubicBezTo>
                  <a:pt x="328185" y="60387"/>
                  <a:pt x="276046" y="112526"/>
                  <a:pt x="276046" y="176843"/>
                </a:cubicBezTo>
                <a:cubicBezTo>
                  <a:pt x="276046" y="241160"/>
                  <a:pt x="328185" y="293299"/>
                  <a:pt x="392502" y="293299"/>
                </a:cubicBezTo>
                <a:cubicBezTo>
                  <a:pt x="456819" y="293299"/>
                  <a:pt x="508958" y="241160"/>
                  <a:pt x="508958" y="176843"/>
                </a:cubicBezTo>
                <a:cubicBezTo>
                  <a:pt x="508958" y="112526"/>
                  <a:pt x="456819" y="60387"/>
                  <a:pt x="392502" y="60387"/>
                </a:cubicBezTo>
                <a:close/>
                <a:moveTo>
                  <a:pt x="0" y="0"/>
                </a:moveTo>
                <a:lnTo>
                  <a:pt x="2130725" y="0"/>
                </a:lnTo>
                <a:lnTo>
                  <a:pt x="2130725" y="362309"/>
                </a:lnTo>
                <a:lnTo>
                  <a:pt x="0" y="362309"/>
                </a:lnTo>
                <a:close/>
              </a:path>
            </a:pathLst>
          </a:custGeom>
          <a:solidFill>
            <a:srgbClr val="A100FF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 fontScale="90000"/>
          </a:bodyPr>
          <a:p>
            <a:pPr algn="ctr"/>
            <a:r>
              <a:rPr lang="en-US" altLang="zh-CN" dirty="0">
                <a:solidFill>
                  <a:sysClr val="window" lastClr="FFFFFF"/>
                </a:solidFill>
                <a:sym typeface="Arial" panose="020B0604020202020204" pitchFamily="34" charset="0"/>
              </a:rPr>
              <a:t>A</a:t>
            </a:r>
            <a:endParaRPr lang="en-US" altLang="zh-CN" dirty="0">
              <a:solidFill>
                <a:sysClr val="window" lastClr="FFFFFF"/>
              </a:solidFill>
              <a:sym typeface="Arial" panose="020B0604020202020204" pitchFamily="34" charset="0"/>
            </a:endParaRPr>
          </a:p>
        </p:txBody>
      </p:sp>
      <p:sp>
        <p:nvSpPr>
          <p:cNvPr id="96" name="矩形 95"/>
          <p:cNvSpPr/>
          <p:nvPr>
            <p:custDataLst>
              <p:tags r:id="rId12"/>
            </p:custDataLst>
          </p:nvPr>
        </p:nvSpPr>
        <p:spPr>
          <a:xfrm>
            <a:off x="1677904" y="3018032"/>
            <a:ext cx="2109243" cy="1071521"/>
          </a:xfrm>
          <a:prstGeom prst="rect">
            <a:avLst/>
          </a:prstGeom>
          <a:solidFill>
            <a:srgbClr val="A100FF">
              <a:lumMod val="40000"/>
              <a:lumOff val="60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bIns="46800" rtlCol="0" anchor="ctr">
            <a:normAutofit/>
          </a:bodyPr>
          <a:p>
            <a:pPr algn="ctr">
              <a:lnSpc>
                <a:spcPct val="120000"/>
              </a:lnSpc>
            </a:pPr>
            <a:r>
              <a:rPr lang="zh-CN" altLang="en-US" b="1" dirty="0">
                <a:solidFill>
                  <a:srgbClr val="A100FF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游戏引擎是什么？</a:t>
            </a:r>
            <a:endParaRPr lang="zh-CN" altLang="en-US" b="1" spc="150" dirty="0">
              <a:solidFill>
                <a:srgbClr val="A100FF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97" name="圆角矩形 96"/>
          <p:cNvSpPr/>
          <p:nvPr>
            <p:custDataLst>
              <p:tags r:id="rId13"/>
            </p:custDataLst>
          </p:nvPr>
        </p:nvSpPr>
        <p:spPr>
          <a:xfrm>
            <a:off x="1989595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A100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98" name="圆角矩形 97"/>
          <p:cNvSpPr/>
          <p:nvPr>
            <p:custDataLst>
              <p:tags r:id="rId14"/>
            </p:custDataLst>
          </p:nvPr>
        </p:nvSpPr>
        <p:spPr>
          <a:xfrm>
            <a:off x="3321748" y="2471506"/>
            <a:ext cx="153710" cy="444050"/>
          </a:xfrm>
          <a:prstGeom prst="roundRect">
            <a:avLst>
              <a:gd name="adj" fmla="val 50000"/>
            </a:avLst>
          </a:prstGeom>
          <a:solidFill>
            <a:srgbClr val="A100FF">
              <a:lumMod val="60000"/>
              <a:lumOff val="40000"/>
            </a:srgbClr>
          </a:solidFill>
          <a:ln>
            <a:solidFill>
              <a:sysClr val="window" lastClr="FFFFFF"/>
            </a:solidFill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代码处理按钮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62255" y="1164590"/>
            <a:ext cx="11646535" cy="4030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创建click.js，增加onLoad和onClick函数，然后拖放到目标按钮节点中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</a:t>
            </a:r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onLoad: function () {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let clickEventHandler = new cc.Component.EventHandler();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clickEventHandler.target = this.node;	// 事件处理脚本组件所属的节点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clickEventHandler.component = "click";	// 事件处理脚本的文件名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clickEventHandler.handler = "onClick";	// 事件处理的回调函数名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clickEventHandler.customEventData = "click user data";	// 自定义事件数据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let button = this.node.getComponent(cc.Button);	// 获取要绑定的</a:t>
            </a:r>
            <a:r>
              <a:rPr lang="en-US" altLang="zh-CN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button</a:t>
            </a:r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组件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button.clickEvents.push(clickEventHandler);	// 添加绑定，按钮点击时会调用clickEvents中所有方法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}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onClick: function (event, customEventData) {}	// 同上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点击事件处理按钮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70180" y="1544320"/>
            <a:ext cx="11851005" cy="4338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创建click.js，增加onLoad函数，然后拖放到目标按钮节点中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</a:t>
            </a:r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onLoad: function () {	// 注册消息监听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this.node.on(cc.Node.EventType.TOUCH_START, this.onTouchBegin, this);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this.node.on(cc.Node.EventType.TOUCH_MOVE, this.onTouchMove, this);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this.node.on(cc.Node.EventType.TOUCH_END, this.onTouchEnd, this);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this.node.on(cc.Node.EventType.TOUCH_CANCEL, this.onTouchEnd, this);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}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onDestroy: function () {	// 注销消息监听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this.node.off(cc.Node.EventType.TOUCH_START, this.onTouchBegin, this);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this.node.off(cc.Node.EventType.TOUCH_MOVE, this.onTouchMove, this);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this.node.off(cc.Node.EventType.TOUCH_END, this.onTouchEnd, this);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this.node.off(cc.Node.EventType.TOUCH_CANCEL, this.onTouchEnd, this);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}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加载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/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释放资源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11150" y="1174115"/>
            <a:ext cx="11637010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之前说的临时加载子弹图片的，具体怎么加载呢？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cc.loader.loadRes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(filename, 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res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type, func)：加载filename资源（无后缀且默认当前路径为resources），资源类型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res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type，回调函数func（回调用于加载完毕后使用资源）。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cc.loader.releaseRes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(filename, restype)：释放filename资源，同loadRes。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注意：使用loadRes函数时，目标资源必须放置在assets/resources文件夹下(需要自己在assets下创建，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ccc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规定的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)，且项目所有资源都应放在此处。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加载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/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释放资源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11150" y="1174115"/>
            <a:ext cx="11637010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加载图片并使用范例（assets/resources/img/xxx.png）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cc.loader.loadRes("img/xxx", cc.SpriteFrame, (err, res) =&gt; {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if (err) {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// 加载错误时err存放错误信息，此处处理错误逻辑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	return;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}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// 图片只能放在sprite精灵上，ccc中精灵只是组件，必须放在node上，所以才有以下处理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let newNode = new cc.Node();	// 创建一个新节点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let newSprite = newNode.addComponent(cc.Sprite);	// 给新节点添加一个精灵组件显示图片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newSprite.spriteFrame = res;	// 给精灵组件设置图片资源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cc.director.getScene().addChild(newNode);	// 把这个节点加入到场景中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})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cc.loader.releaseRes("img/xxx", cc.SpriteFrame);	// 释放图片资源（不释放则图片内容会缓存在系统中）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脚本中查找节点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11150" y="1174115"/>
            <a:ext cx="11637010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1、cc.find(path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,node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)：path为路径，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为查找操作的出发节点（基于渲染树），也可以不传入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参数则默认出发节点为渲染树根节点，例如：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cc.find(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"Canvas/button1"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)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获取Canvas下的button1按钮，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cc.find(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"button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2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"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,this.node)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获取当前组件的子节点这个button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2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按钮。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2、cc.Node.getComponent(type)：获取节点中指定类型的组件，例如：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this.node.getComponent(cc.Sprite)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获取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this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组件所在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上的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sprite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组件。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3、cc.Node.getComponent(name)：获取节点中指定名称的组件，例如：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this.node.getComponent(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"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btn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"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)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获取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this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组件所在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node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上名字叫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btn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的组件。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ccc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编辑器介绍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38" name="TextBox 37"/>
          <p:cNvSpPr txBox="1"/>
          <p:nvPr>
            <p:custDataLst>
              <p:tags r:id="rId2"/>
            </p:custDataLst>
          </p:nvPr>
        </p:nvSpPr>
        <p:spPr>
          <a:xfrm flipH="1">
            <a:off x="1147165" y="1558865"/>
            <a:ext cx="1810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150" normalizeH="0" noProof="0" smtClean="0">
                <a:ln>
                  <a:noFill/>
                </a:ln>
                <a:solidFill>
                  <a:srgbClr val="1F74AD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Lato Regular"/>
              </a:rPr>
              <a:t>层级管理器</a:t>
            </a:r>
            <a:endParaRPr kumimoji="0" lang="en-US" altLang="zh-CN" sz="1600" b="1" i="0" u="none" strike="noStrike" kern="1200" cap="none" spc="150" normalizeH="0" noProof="0" smtClean="0">
              <a:ln>
                <a:noFill/>
              </a:ln>
              <a:solidFill>
                <a:srgbClr val="1F74AD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Lato Regular"/>
            </a:endParaRPr>
          </a:p>
        </p:txBody>
      </p:sp>
      <p:sp>
        <p:nvSpPr>
          <p:cNvPr id="43" name="Oval 42"/>
          <p:cNvSpPr/>
          <p:nvPr>
            <p:custDataLst>
              <p:tags r:id="rId3"/>
            </p:custDataLst>
          </p:nvPr>
        </p:nvSpPr>
        <p:spPr>
          <a:xfrm>
            <a:off x="8825931" y="1502569"/>
            <a:ext cx="454194" cy="454194"/>
          </a:xfrm>
          <a:prstGeom prst="ellipse">
            <a:avLst/>
          </a:prstGeom>
          <a:solidFill>
            <a:srgbClr val="3498D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55" name="Freeform 6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8939775" y="1617365"/>
            <a:ext cx="226506" cy="224602"/>
          </a:xfrm>
          <a:custGeom>
            <a:avLst/>
            <a:gdLst>
              <a:gd name="T0" fmla="*/ 172604 w 417"/>
              <a:gd name="T1" fmla="*/ 91192 h 417"/>
              <a:gd name="T2" fmla="*/ 172604 w 417"/>
              <a:gd name="T3" fmla="*/ 91192 h 417"/>
              <a:gd name="T4" fmla="*/ 188460 w 417"/>
              <a:gd name="T5" fmla="*/ 63340 h 417"/>
              <a:gd name="T6" fmla="*/ 184836 w 417"/>
              <a:gd name="T7" fmla="*/ 47617 h 417"/>
              <a:gd name="T8" fmla="*/ 152671 w 417"/>
              <a:gd name="T9" fmla="*/ 35488 h 417"/>
              <a:gd name="T10" fmla="*/ 144516 w 417"/>
              <a:gd name="T11" fmla="*/ 7637 h 417"/>
              <a:gd name="T12" fmla="*/ 124583 w 417"/>
              <a:gd name="T13" fmla="*/ 0 h 417"/>
              <a:gd name="T14" fmla="*/ 96495 w 417"/>
              <a:gd name="T15" fmla="*/ 15723 h 417"/>
              <a:gd name="T16" fmla="*/ 68407 w 417"/>
              <a:gd name="T17" fmla="*/ 0 h 417"/>
              <a:gd name="T18" fmla="*/ 48474 w 417"/>
              <a:gd name="T19" fmla="*/ 7637 h 417"/>
              <a:gd name="T20" fmla="*/ 40320 w 417"/>
              <a:gd name="T21" fmla="*/ 35488 h 417"/>
              <a:gd name="T22" fmla="*/ 8155 w 417"/>
              <a:gd name="T23" fmla="*/ 47617 h 417"/>
              <a:gd name="T24" fmla="*/ 0 w 417"/>
              <a:gd name="T25" fmla="*/ 63340 h 417"/>
              <a:gd name="T26" fmla="*/ 19933 w 417"/>
              <a:gd name="T27" fmla="*/ 91192 h 417"/>
              <a:gd name="T28" fmla="*/ 0 w 417"/>
              <a:gd name="T29" fmla="*/ 123536 h 417"/>
              <a:gd name="T30" fmla="*/ 8155 w 417"/>
              <a:gd name="T31" fmla="*/ 139258 h 417"/>
              <a:gd name="T32" fmla="*/ 40320 w 417"/>
              <a:gd name="T33" fmla="*/ 147344 h 417"/>
              <a:gd name="T34" fmla="*/ 48474 w 417"/>
              <a:gd name="T35" fmla="*/ 178790 h 417"/>
              <a:gd name="T36" fmla="*/ 68407 w 417"/>
              <a:gd name="T37" fmla="*/ 186876 h 417"/>
              <a:gd name="T38" fmla="*/ 96495 w 417"/>
              <a:gd name="T39" fmla="*/ 167110 h 417"/>
              <a:gd name="T40" fmla="*/ 124583 w 417"/>
              <a:gd name="T41" fmla="*/ 186876 h 417"/>
              <a:gd name="T42" fmla="*/ 144516 w 417"/>
              <a:gd name="T43" fmla="*/ 178790 h 417"/>
              <a:gd name="T44" fmla="*/ 152671 w 417"/>
              <a:gd name="T45" fmla="*/ 147344 h 417"/>
              <a:gd name="T46" fmla="*/ 184836 w 417"/>
              <a:gd name="T47" fmla="*/ 139258 h 417"/>
              <a:gd name="T48" fmla="*/ 188460 w 417"/>
              <a:gd name="T49" fmla="*/ 119043 h 417"/>
              <a:gd name="T50" fmla="*/ 172604 w 417"/>
              <a:gd name="T51" fmla="*/ 91192 h 417"/>
              <a:gd name="T52" fmla="*/ 96495 w 417"/>
              <a:gd name="T53" fmla="*/ 131172 h 417"/>
              <a:gd name="T54" fmla="*/ 96495 w 417"/>
              <a:gd name="T55" fmla="*/ 131172 h 417"/>
              <a:gd name="T56" fmla="*/ 56629 w 417"/>
              <a:gd name="T57" fmla="*/ 91192 h 417"/>
              <a:gd name="T58" fmla="*/ 96495 w 417"/>
              <a:gd name="T59" fmla="*/ 51660 h 417"/>
              <a:gd name="T60" fmla="*/ 136362 w 417"/>
              <a:gd name="T61" fmla="*/ 91192 h 417"/>
              <a:gd name="T62" fmla="*/ 96495 w 417"/>
              <a:gd name="T63" fmla="*/ 131172 h 41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17" h="417">
                <a:moveTo>
                  <a:pt x="381" y="203"/>
                </a:moveTo>
                <a:lnTo>
                  <a:pt x="381" y="203"/>
                </a:lnTo>
                <a:cubicBezTo>
                  <a:pt x="381" y="177"/>
                  <a:pt x="399" y="159"/>
                  <a:pt x="416" y="141"/>
                </a:cubicBezTo>
                <a:cubicBezTo>
                  <a:pt x="416" y="132"/>
                  <a:pt x="408" y="115"/>
                  <a:pt x="408" y="106"/>
                </a:cubicBezTo>
                <a:cubicBezTo>
                  <a:pt x="372" y="115"/>
                  <a:pt x="354" y="97"/>
                  <a:pt x="337" y="79"/>
                </a:cubicBezTo>
                <a:cubicBezTo>
                  <a:pt x="319" y="62"/>
                  <a:pt x="310" y="44"/>
                  <a:pt x="319" y="17"/>
                </a:cubicBezTo>
                <a:cubicBezTo>
                  <a:pt x="310" y="9"/>
                  <a:pt x="293" y="0"/>
                  <a:pt x="275" y="0"/>
                </a:cubicBezTo>
                <a:cubicBezTo>
                  <a:pt x="266" y="17"/>
                  <a:pt x="240" y="35"/>
                  <a:pt x="213" y="35"/>
                </a:cubicBezTo>
                <a:cubicBezTo>
                  <a:pt x="187" y="35"/>
                  <a:pt x="160" y="17"/>
                  <a:pt x="151" y="0"/>
                </a:cubicBezTo>
                <a:cubicBezTo>
                  <a:pt x="133" y="0"/>
                  <a:pt x="116" y="9"/>
                  <a:pt x="107" y="17"/>
                </a:cubicBezTo>
                <a:cubicBezTo>
                  <a:pt x="116" y="44"/>
                  <a:pt x="107" y="62"/>
                  <a:pt x="89" y="79"/>
                </a:cubicBezTo>
                <a:cubicBezTo>
                  <a:pt x="72" y="97"/>
                  <a:pt x="44" y="115"/>
                  <a:pt x="18" y="106"/>
                </a:cubicBezTo>
                <a:cubicBezTo>
                  <a:pt x="18" y="115"/>
                  <a:pt x="9" y="132"/>
                  <a:pt x="0" y="141"/>
                </a:cubicBezTo>
                <a:cubicBezTo>
                  <a:pt x="27" y="159"/>
                  <a:pt x="44" y="177"/>
                  <a:pt x="44" y="203"/>
                </a:cubicBezTo>
                <a:cubicBezTo>
                  <a:pt x="44" y="230"/>
                  <a:pt x="27" y="256"/>
                  <a:pt x="0" y="275"/>
                </a:cubicBezTo>
                <a:cubicBezTo>
                  <a:pt x="9" y="283"/>
                  <a:pt x="18" y="301"/>
                  <a:pt x="18" y="310"/>
                </a:cubicBezTo>
                <a:cubicBezTo>
                  <a:pt x="44" y="310"/>
                  <a:pt x="72" y="310"/>
                  <a:pt x="89" y="328"/>
                </a:cubicBezTo>
                <a:cubicBezTo>
                  <a:pt x="107" y="345"/>
                  <a:pt x="116" y="372"/>
                  <a:pt x="107" y="398"/>
                </a:cubicBezTo>
                <a:cubicBezTo>
                  <a:pt x="116" y="407"/>
                  <a:pt x="133" y="407"/>
                  <a:pt x="151" y="416"/>
                </a:cubicBezTo>
                <a:cubicBezTo>
                  <a:pt x="160" y="389"/>
                  <a:pt x="187" y="372"/>
                  <a:pt x="213" y="372"/>
                </a:cubicBezTo>
                <a:cubicBezTo>
                  <a:pt x="240" y="372"/>
                  <a:pt x="266" y="389"/>
                  <a:pt x="275" y="416"/>
                </a:cubicBezTo>
                <a:cubicBezTo>
                  <a:pt x="293" y="407"/>
                  <a:pt x="310" y="407"/>
                  <a:pt x="319" y="398"/>
                </a:cubicBezTo>
                <a:cubicBezTo>
                  <a:pt x="310" y="372"/>
                  <a:pt x="319" y="345"/>
                  <a:pt x="337" y="328"/>
                </a:cubicBezTo>
                <a:cubicBezTo>
                  <a:pt x="354" y="310"/>
                  <a:pt x="372" y="301"/>
                  <a:pt x="408" y="310"/>
                </a:cubicBezTo>
                <a:cubicBezTo>
                  <a:pt x="408" y="292"/>
                  <a:pt x="416" y="283"/>
                  <a:pt x="416" y="265"/>
                </a:cubicBezTo>
                <a:cubicBezTo>
                  <a:pt x="399" y="256"/>
                  <a:pt x="381" y="230"/>
                  <a:pt x="381" y="203"/>
                </a:cubicBezTo>
                <a:close/>
                <a:moveTo>
                  <a:pt x="213" y="292"/>
                </a:moveTo>
                <a:lnTo>
                  <a:pt x="213" y="292"/>
                </a:lnTo>
                <a:cubicBezTo>
                  <a:pt x="160" y="292"/>
                  <a:pt x="125" y="256"/>
                  <a:pt x="125" y="203"/>
                </a:cubicBezTo>
                <a:cubicBezTo>
                  <a:pt x="125" y="159"/>
                  <a:pt x="160" y="115"/>
                  <a:pt x="213" y="115"/>
                </a:cubicBezTo>
                <a:cubicBezTo>
                  <a:pt x="266" y="115"/>
                  <a:pt x="301" y="159"/>
                  <a:pt x="301" y="203"/>
                </a:cubicBezTo>
                <a:cubicBezTo>
                  <a:pt x="301" y="256"/>
                  <a:pt x="266" y="292"/>
                  <a:pt x="213" y="292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46" name="Oval 45"/>
          <p:cNvSpPr/>
          <p:nvPr>
            <p:custDataLst>
              <p:tags r:id="rId5"/>
            </p:custDataLst>
          </p:nvPr>
        </p:nvSpPr>
        <p:spPr>
          <a:xfrm>
            <a:off x="8825931" y="3067159"/>
            <a:ext cx="454194" cy="454194"/>
          </a:xfrm>
          <a:prstGeom prst="ellipse">
            <a:avLst/>
          </a:prstGeom>
          <a:solidFill>
            <a:srgbClr val="1AA3AA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56" name="Freeform 102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8919788" y="3174341"/>
            <a:ext cx="266477" cy="239830"/>
          </a:xfrm>
          <a:custGeom>
            <a:avLst/>
            <a:gdLst>
              <a:gd name="T0" fmla="*/ 35703 w 498"/>
              <a:gd name="T1" fmla="*/ 67874 h 445"/>
              <a:gd name="T2" fmla="*/ 35703 w 498"/>
              <a:gd name="T3" fmla="*/ 67874 h 445"/>
              <a:gd name="T4" fmla="*/ 63372 w 498"/>
              <a:gd name="T5" fmla="*/ 75965 h 445"/>
              <a:gd name="T6" fmla="*/ 67389 w 498"/>
              <a:gd name="T7" fmla="*/ 75965 h 445"/>
              <a:gd name="T8" fmla="*/ 87026 w 498"/>
              <a:gd name="T9" fmla="*/ 60232 h 445"/>
              <a:gd name="T10" fmla="*/ 87026 w 498"/>
              <a:gd name="T11" fmla="*/ 56187 h 445"/>
              <a:gd name="T12" fmla="*/ 79439 w 498"/>
              <a:gd name="T13" fmla="*/ 48096 h 445"/>
              <a:gd name="T14" fmla="*/ 122728 w 498"/>
              <a:gd name="T15" fmla="*/ 4495 h 445"/>
              <a:gd name="T16" fmla="*/ 87026 w 498"/>
              <a:gd name="T17" fmla="*/ 0 h 445"/>
              <a:gd name="T18" fmla="*/ 47753 w 498"/>
              <a:gd name="T19" fmla="*/ 24273 h 445"/>
              <a:gd name="T20" fmla="*/ 32133 w 498"/>
              <a:gd name="T21" fmla="*/ 36409 h 445"/>
              <a:gd name="T22" fmla="*/ 23653 w 498"/>
              <a:gd name="T23" fmla="*/ 52141 h 445"/>
              <a:gd name="T24" fmla="*/ 8033 w 498"/>
              <a:gd name="T25" fmla="*/ 56187 h 445"/>
              <a:gd name="T26" fmla="*/ 0 w 498"/>
              <a:gd name="T27" fmla="*/ 64278 h 445"/>
              <a:gd name="T28" fmla="*/ 0 w 498"/>
              <a:gd name="T29" fmla="*/ 67874 h 445"/>
              <a:gd name="T30" fmla="*/ 16066 w 498"/>
              <a:gd name="T31" fmla="*/ 84055 h 445"/>
              <a:gd name="T32" fmla="*/ 23653 w 498"/>
              <a:gd name="T33" fmla="*/ 88101 h 445"/>
              <a:gd name="T34" fmla="*/ 32133 w 498"/>
              <a:gd name="T35" fmla="*/ 80010 h 445"/>
              <a:gd name="T36" fmla="*/ 35703 w 498"/>
              <a:gd name="T37" fmla="*/ 67874 h 445"/>
              <a:gd name="T38" fmla="*/ 99075 w 498"/>
              <a:gd name="T39" fmla="*/ 71919 h 445"/>
              <a:gd name="T40" fmla="*/ 99075 w 498"/>
              <a:gd name="T41" fmla="*/ 71919 h 445"/>
              <a:gd name="T42" fmla="*/ 95059 w 498"/>
              <a:gd name="T43" fmla="*/ 71919 h 445"/>
              <a:gd name="T44" fmla="*/ 79439 w 498"/>
              <a:gd name="T45" fmla="*/ 84055 h 445"/>
              <a:gd name="T46" fmla="*/ 75422 w 498"/>
              <a:gd name="T47" fmla="*/ 91697 h 445"/>
              <a:gd name="T48" fmla="*/ 170035 w 498"/>
              <a:gd name="T49" fmla="*/ 195530 h 445"/>
              <a:gd name="T50" fmla="*/ 178068 w 498"/>
              <a:gd name="T51" fmla="*/ 195530 h 445"/>
              <a:gd name="T52" fmla="*/ 190117 w 498"/>
              <a:gd name="T53" fmla="*/ 187439 h 445"/>
              <a:gd name="T54" fmla="*/ 190117 w 498"/>
              <a:gd name="T55" fmla="*/ 179798 h 445"/>
              <a:gd name="T56" fmla="*/ 99075 w 498"/>
              <a:gd name="T57" fmla="*/ 71919 h 445"/>
              <a:gd name="T58" fmla="*/ 221804 w 498"/>
              <a:gd name="T59" fmla="*/ 28318 h 445"/>
              <a:gd name="T60" fmla="*/ 221804 w 498"/>
              <a:gd name="T61" fmla="*/ 28318 h 445"/>
              <a:gd name="T62" fmla="*/ 213771 w 498"/>
              <a:gd name="T63" fmla="*/ 24273 h 445"/>
              <a:gd name="T64" fmla="*/ 205737 w 498"/>
              <a:gd name="T65" fmla="*/ 40005 h 445"/>
              <a:gd name="T66" fmla="*/ 182084 w 498"/>
              <a:gd name="T67" fmla="*/ 48096 h 445"/>
              <a:gd name="T68" fmla="*/ 178068 w 498"/>
              <a:gd name="T69" fmla="*/ 28318 h 445"/>
              <a:gd name="T70" fmla="*/ 186101 w 498"/>
              <a:gd name="T71" fmla="*/ 8540 h 445"/>
              <a:gd name="T72" fmla="*/ 182084 w 498"/>
              <a:gd name="T73" fmla="*/ 4495 h 445"/>
              <a:gd name="T74" fmla="*/ 150398 w 498"/>
              <a:gd name="T75" fmla="*/ 32364 h 445"/>
              <a:gd name="T76" fmla="*/ 142365 w 498"/>
              <a:gd name="T77" fmla="*/ 67874 h 445"/>
              <a:gd name="T78" fmla="*/ 126745 w 498"/>
              <a:gd name="T79" fmla="*/ 84055 h 445"/>
              <a:gd name="T80" fmla="*/ 142365 w 498"/>
              <a:gd name="T81" fmla="*/ 103833 h 445"/>
              <a:gd name="T82" fmla="*/ 162448 w 498"/>
              <a:gd name="T83" fmla="*/ 84055 h 445"/>
              <a:gd name="T84" fmla="*/ 182084 w 498"/>
              <a:gd name="T85" fmla="*/ 80010 h 445"/>
              <a:gd name="T86" fmla="*/ 217787 w 498"/>
              <a:gd name="T87" fmla="*/ 64278 h 445"/>
              <a:gd name="T88" fmla="*/ 221804 w 498"/>
              <a:gd name="T89" fmla="*/ 28318 h 445"/>
              <a:gd name="T90" fmla="*/ 32133 w 498"/>
              <a:gd name="T91" fmla="*/ 179798 h 445"/>
              <a:gd name="T92" fmla="*/ 32133 w 498"/>
              <a:gd name="T93" fmla="*/ 179798 h 445"/>
              <a:gd name="T94" fmla="*/ 32133 w 498"/>
              <a:gd name="T95" fmla="*/ 187439 h 445"/>
              <a:gd name="T96" fmla="*/ 39719 w 498"/>
              <a:gd name="T97" fmla="*/ 199576 h 445"/>
              <a:gd name="T98" fmla="*/ 47753 w 498"/>
              <a:gd name="T99" fmla="*/ 195530 h 445"/>
              <a:gd name="T100" fmla="*/ 103092 w 498"/>
              <a:gd name="T101" fmla="*/ 143838 h 445"/>
              <a:gd name="T102" fmla="*/ 87026 w 498"/>
              <a:gd name="T103" fmla="*/ 123611 h 445"/>
              <a:gd name="T104" fmla="*/ 32133 w 498"/>
              <a:gd name="T105" fmla="*/ 179798 h 445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40" name="Oval 39"/>
          <p:cNvSpPr/>
          <p:nvPr>
            <p:custDataLst>
              <p:tags r:id="rId7"/>
            </p:custDataLst>
          </p:nvPr>
        </p:nvSpPr>
        <p:spPr>
          <a:xfrm flipH="1">
            <a:off x="3026403" y="3067323"/>
            <a:ext cx="454194" cy="45419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8"/>
            </p:custDataLst>
          </p:nvPr>
        </p:nvSpPr>
        <p:spPr>
          <a:xfrm>
            <a:off x="965046" y="1995659"/>
            <a:ext cx="2599200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150" normalizeH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整个场景中所有的</a:t>
            </a:r>
            <a:r>
              <a:rPr kumimoji="0" lang="en-US" altLang="zh-CN" sz="1400" b="0" i="0" u="none" strike="noStrike" kern="1200" cap="none" spc="150" normalizeH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node</a:t>
            </a:r>
            <a:r>
              <a:rPr kumimoji="0" lang="zh-CN" altLang="en-US" sz="1400" b="0" i="0" u="none" strike="noStrike" kern="1200" cap="none" spc="150" normalizeH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都在这里接受管理</a:t>
            </a:r>
            <a:endParaRPr kumimoji="0" lang="zh-CN" altLang="en-US" sz="1400" b="0" i="0" u="none" strike="noStrike" kern="1200" cap="none" spc="150" normalizeH="0" noProof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</a:endParaRPr>
          </a:p>
        </p:txBody>
      </p:sp>
      <p:sp>
        <p:nvSpPr>
          <p:cNvPr id="60" name="TextBox 37"/>
          <p:cNvSpPr txBox="1"/>
          <p:nvPr>
            <p:custDataLst>
              <p:tags r:id="rId9"/>
            </p:custDataLst>
          </p:nvPr>
        </p:nvSpPr>
        <p:spPr>
          <a:xfrm flipH="1">
            <a:off x="1147165" y="3125143"/>
            <a:ext cx="1810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150" normalizeH="0" noProof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Lato Regular"/>
              </a:rPr>
              <a:t>场景管理器</a:t>
            </a:r>
            <a:endParaRPr kumimoji="0" lang="zh-CN" altLang="en-US" sz="1600" b="1" i="0" u="none" strike="noStrike" kern="1200" cap="none" spc="150" normalizeH="0" noProof="0" smtClean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Lato Regular"/>
            </a:endParaRPr>
          </a:p>
        </p:txBody>
      </p:sp>
      <p:sp>
        <p:nvSpPr>
          <p:cNvPr id="61" name="文本框 60"/>
          <p:cNvSpPr txBox="1"/>
          <p:nvPr>
            <p:custDataLst>
              <p:tags r:id="rId10"/>
            </p:custDataLst>
          </p:nvPr>
        </p:nvSpPr>
        <p:spPr>
          <a:xfrm>
            <a:off x="965046" y="3546751"/>
            <a:ext cx="2599200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150" normalizeH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进行场景制作，显示场景渲染之后的样子</a:t>
            </a:r>
            <a:endParaRPr kumimoji="0" lang="zh-CN" altLang="en-US" sz="1400" b="0" i="0" u="none" strike="noStrike" kern="1200" cap="none" spc="150" normalizeH="0" noProof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</a:endParaRPr>
          </a:p>
        </p:txBody>
      </p:sp>
      <p:sp>
        <p:nvSpPr>
          <p:cNvPr id="62" name="TextBox 37"/>
          <p:cNvSpPr txBox="1"/>
          <p:nvPr>
            <p:custDataLst>
              <p:tags r:id="rId11"/>
            </p:custDataLst>
          </p:nvPr>
        </p:nvSpPr>
        <p:spPr>
          <a:xfrm flipH="1">
            <a:off x="9278401" y="1560389"/>
            <a:ext cx="1810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150" normalizeH="0" noProof="0" smtClean="0">
                <a:ln>
                  <a:noFill/>
                </a:ln>
                <a:solidFill>
                  <a:srgbClr val="3498DB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Lato Regular"/>
              </a:rPr>
              <a:t>属性检查器</a:t>
            </a:r>
            <a:endParaRPr kumimoji="0" lang="zh-CN" altLang="en-US" sz="1600" b="1" i="0" u="none" strike="noStrike" kern="1200" cap="none" spc="150" normalizeH="0" noProof="0" smtClean="0">
              <a:ln>
                <a:noFill/>
              </a:ln>
              <a:solidFill>
                <a:srgbClr val="3498DB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Lato Regular"/>
            </a:endParaRPr>
          </a:p>
        </p:txBody>
      </p:sp>
      <p:sp>
        <p:nvSpPr>
          <p:cNvPr id="63" name="文本框 62"/>
          <p:cNvSpPr txBox="1"/>
          <p:nvPr>
            <p:custDataLst>
              <p:tags r:id="rId12"/>
            </p:custDataLst>
          </p:nvPr>
        </p:nvSpPr>
        <p:spPr>
          <a:xfrm>
            <a:off x="8759326" y="1997183"/>
            <a:ext cx="2599200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150" normalizeH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选中某个</a:t>
            </a:r>
            <a:r>
              <a:rPr kumimoji="0" lang="en-US" altLang="zh-CN" sz="1400" b="0" i="0" u="none" strike="noStrike" kern="1200" cap="none" spc="150" normalizeH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node</a:t>
            </a:r>
            <a:r>
              <a:rPr kumimoji="0" lang="zh-CN" altLang="en-US" sz="1400" b="0" i="0" u="none" strike="noStrike" kern="1200" cap="none" spc="150" normalizeH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之后，其所有组件的详细信息都会显示在这里，且修改有效</a:t>
            </a:r>
            <a:endParaRPr kumimoji="0" lang="zh-CN" altLang="en-US" sz="1400" b="0" i="0" u="none" strike="noStrike" kern="1200" cap="none" spc="150" normalizeH="0" noProof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</a:endParaRPr>
          </a:p>
        </p:txBody>
      </p:sp>
      <p:sp>
        <p:nvSpPr>
          <p:cNvPr id="64" name="TextBox 37"/>
          <p:cNvSpPr txBox="1"/>
          <p:nvPr>
            <p:custDataLst>
              <p:tags r:id="rId13"/>
            </p:custDataLst>
          </p:nvPr>
        </p:nvSpPr>
        <p:spPr>
          <a:xfrm flipH="1">
            <a:off x="9278401" y="3124979"/>
            <a:ext cx="1810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150" normalizeH="0" noProof="0" smtClean="0">
                <a:ln>
                  <a:noFill/>
                </a:ln>
                <a:solidFill>
                  <a:srgbClr val="1AA3AA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Lato Regular"/>
              </a:rPr>
              <a:t>动画编辑器</a:t>
            </a:r>
            <a:endParaRPr kumimoji="0" lang="zh-CN" altLang="en-US" sz="1600" b="1" i="0" u="none" strike="noStrike" kern="1200" cap="none" spc="150" normalizeH="0" noProof="0" smtClean="0">
              <a:ln>
                <a:noFill/>
              </a:ln>
              <a:solidFill>
                <a:srgbClr val="1AA3AA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Lato Regular"/>
            </a:endParaRPr>
          </a:p>
        </p:txBody>
      </p:sp>
      <p:sp>
        <p:nvSpPr>
          <p:cNvPr id="65" name="文本框 64"/>
          <p:cNvSpPr txBox="1"/>
          <p:nvPr>
            <p:custDataLst>
              <p:tags r:id="rId14"/>
            </p:custDataLst>
          </p:nvPr>
        </p:nvSpPr>
        <p:spPr>
          <a:xfrm>
            <a:off x="8759326" y="3546587"/>
            <a:ext cx="259920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400" b="0" i="0" u="none" strike="noStrike" kern="1200" cap="none" spc="150" normalizeH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制作动画、调试动画</a:t>
            </a:r>
            <a:endParaRPr kumimoji="0" lang="zh-CN" altLang="zh-CN" sz="1400" b="0" i="0" u="none" strike="noStrike" kern="1200" cap="none" spc="150" normalizeH="0" noProof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</a:endParaRPr>
          </a:p>
        </p:txBody>
      </p:sp>
      <p:sp>
        <p:nvSpPr>
          <p:cNvPr id="37" name="Oval 36"/>
          <p:cNvSpPr/>
          <p:nvPr>
            <p:custDataLst>
              <p:tags r:id="rId15"/>
            </p:custDataLst>
          </p:nvPr>
        </p:nvSpPr>
        <p:spPr>
          <a:xfrm flipH="1">
            <a:off x="3026403" y="1501045"/>
            <a:ext cx="454194" cy="454194"/>
          </a:xfrm>
          <a:prstGeom prst="ellipse">
            <a:avLst/>
          </a:prstGeom>
          <a:solidFill>
            <a:srgbClr val="1F74AD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66" name="Freeform 27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3117407" y="1621551"/>
            <a:ext cx="272187" cy="213182"/>
          </a:xfrm>
          <a:custGeom>
            <a:avLst/>
            <a:gdLst>
              <a:gd name="T0" fmla="*/ 194710 w 506"/>
              <a:gd name="T1" fmla="*/ 31193 h 399"/>
              <a:gd name="T2" fmla="*/ 194710 w 506"/>
              <a:gd name="T3" fmla="*/ 31193 h 399"/>
              <a:gd name="T4" fmla="*/ 75372 w 506"/>
              <a:gd name="T5" fmla="*/ 15596 h 399"/>
              <a:gd name="T6" fmla="*/ 4038 w 506"/>
              <a:gd name="T7" fmla="*/ 98481 h 399"/>
              <a:gd name="T8" fmla="*/ 87485 w 506"/>
              <a:gd name="T9" fmla="*/ 177354 h 399"/>
              <a:gd name="T10" fmla="*/ 170932 w 506"/>
              <a:gd name="T11" fmla="*/ 138140 h 399"/>
              <a:gd name="T12" fmla="*/ 162856 w 506"/>
              <a:gd name="T13" fmla="*/ 94470 h 399"/>
              <a:gd name="T14" fmla="*/ 210412 w 506"/>
              <a:gd name="T15" fmla="*/ 90460 h 399"/>
              <a:gd name="T16" fmla="*/ 194710 w 506"/>
              <a:gd name="T17" fmla="*/ 31193 h 399"/>
              <a:gd name="T18" fmla="*/ 122927 w 506"/>
              <a:gd name="T19" fmla="*/ 134130 h 399"/>
              <a:gd name="T20" fmla="*/ 122927 w 506"/>
              <a:gd name="T21" fmla="*/ 134130 h 399"/>
              <a:gd name="T22" fmla="*/ 107225 w 506"/>
              <a:gd name="T23" fmla="*/ 118088 h 399"/>
              <a:gd name="T24" fmla="*/ 122927 w 506"/>
              <a:gd name="T25" fmla="*/ 102491 h 399"/>
              <a:gd name="T26" fmla="*/ 138630 w 506"/>
              <a:gd name="T27" fmla="*/ 118088 h 399"/>
              <a:gd name="T28" fmla="*/ 122927 w 506"/>
              <a:gd name="T29" fmla="*/ 134130 h 399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506" h="399">
                <a:moveTo>
                  <a:pt x="434" y="70"/>
                </a:moveTo>
                <a:lnTo>
                  <a:pt x="434" y="70"/>
                </a:lnTo>
                <a:cubicBezTo>
                  <a:pt x="354" y="17"/>
                  <a:pt x="265" y="0"/>
                  <a:pt x="168" y="35"/>
                </a:cubicBezTo>
                <a:cubicBezTo>
                  <a:pt x="89" y="53"/>
                  <a:pt x="9" y="141"/>
                  <a:pt x="9" y="221"/>
                </a:cubicBezTo>
                <a:cubicBezTo>
                  <a:pt x="0" y="319"/>
                  <a:pt x="71" y="398"/>
                  <a:pt x="195" y="398"/>
                </a:cubicBezTo>
                <a:cubicBezTo>
                  <a:pt x="337" y="398"/>
                  <a:pt x="381" y="328"/>
                  <a:pt x="381" y="310"/>
                </a:cubicBezTo>
                <a:cubicBezTo>
                  <a:pt x="390" y="292"/>
                  <a:pt x="328" y="248"/>
                  <a:pt x="363" y="212"/>
                </a:cubicBezTo>
                <a:cubicBezTo>
                  <a:pt x="408" y="168"/>
                  <a:pt x="452" y="203"/>
                  <a:pt x="469" y="203"/>
                </a:cubicBezTo>
                <a:cubicBezTo>
                  <a:pt x="496" y="194"/>
                  <a:pt x="505" y="124"/>
                  <a:pt x="434" y="70"/>
                </a:cubicBezTo>
                <a:close/>
                <a:moveTo>
                  <a:pt x="274" y="301"/>
                </a:moveTo>
                <a:lnTo>
                  <a:pt x="274" y="301"/>
                </a:lnTo>
                <a:cubicBezTo>
                  <a:pt x="248" y="301"/>
                  <a:pt x="239" y="283"/>
                  <a:pt x="239" y="265"/>
                </a:cubicBezTo>
                <a:cubicBezTo>
                  <a:pt x="239" y="248"/>
                  <a:pt x="248" y="230"/>
                  <a:pt x="274" y="230"/>
                </a:cubicBezTo>
                <a:cubicBezTo>
                  <a:pt x="293" y="230"/>
                  <a:pt x="309" y="248"/>
                  <a:pt x="309" y="265"/>
                </a:cubicBezTo>
                <a:cubicBezTo>
                  <a:pt x="309" y="283"/>
                  <a:pt x="293" y="301"/>
                  <a:pt x="274" y="301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3" name="Oval 45"/>
          <p:cNvSpPr/>
          <p:nvPr>
            <p:custDataLst>
              <p:tags r:id="rId17"/>
            </p:custDataLst>
          </p:nvPr>
        </p:nvSpPr>
        <p:spPr>
          <a:xfrm>
            <a:off x="8818674" y="4569388"/>
            <a:ext cx="454194" cy="454194"/>
          </a:xfrm>
          <a:prstGeom prst="ellipse">
            <a:avLst/>
          </a:prstGeom>
          <a:solidFill>
            <a:srgbClr val="69A35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5" name="TextBox 37"/>
          <p:cNvSpPr txBox="1"/>
          <p:nvPr>
            <p:custDataLst>
              <p:tags r:id="rId18"/>
            </p:custDataLst>
          </p:nvPr>
        </p:nvSpPr>
        <p:spPr>
          <a:xfrm flipH="1">
            <a:off x="9271144" y="4627208"/>
            <a:ext cx="1810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150" normalizeH="0" noProof="0" smtClean="0">
                <a:ln>
                  <a:noFill/>
                </a:ln>
                <a:solidFill>
                  <a:srgbClr val="69A35B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Lato Regular"/>
              </a:rPr>
              <a:t>运行</a:t>
            </a:r>
            <a:endParaRPr kumimoji="0" lang="zh-CN" altLang="en-US" sz="1600" b="1" i="0" u="none" strike="noStrike" kern="1200" cap="none" spc="150" normalizeH="0" noProof="0" smtClean="0">
              <a:ln>
                <a:noFill/>
              </a:ln>
              <a:solidFill>
                <a:srgbClr val="69A35B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Lato Regular"/>
            </a:endParaRPr>
          </a:p>
        </p:txBody>
      </p:sp>
      <p:sp>
        <p:nvSpPr>
          <p:cNvPr id="136" name="文本框 135"/>
          <p:cNvSpPr txBox="1"/>
          <p:nvPr>
            <p:custDataLst>
              <p:tags r:id="rId19"/>
            </p:custDataLst>
          </p:nvPr>
        </p:nvSpPr>
        <p:spPr>
          <a:xfrm>
            <a:off x="8752069" y="5048816"/>
            <a:ext cx="259920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150" normalizeH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有浏览器和模拟器两种模式</a:t>
            </a:r>
            <a:endParaRPr kumimoji="0" lang="zh-CN" altLang="en-US" sz="1400" b="0" i="0" u="none" strike="noStrike" kern="1200" cap="none" spc="150" normalizeH="0" noProof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</a:endParaRPr>
          </a:p>
        </p:txBody>
      </p:sp>
      <p:sp>
        <p:nvSpPr>
          <p:cNvPr id="57" name="Freeform 116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8925856" y="4672764"/>
            <a:ext cx="239830" cy="247443"/>
          </a:xfrm>
          <a:custGeom>
            <a:avLst/>
            <a:gdLst>
              <a:gd name="T0" fmla="*/ 179798 w 445"/>
              <a:gd name="T1" fmla="*/ 71025 h 462"/>
              <a:gd name="T2" fmla="*/ 179798 w 445"/>
              <a:gd name="T3" fmla="*/ 71025 h 462"/>
              <a:gd name="T4" fmla="*/ 119566 w 445"/>
              <a:gd name="T5" fmla="*/ 3574 h 462"/>
              <a:gd name="T6" fmla="*/ 16182 w 445"/>
              <a:gd name="T7" fmla="*/ 110781 h 462"/>
              <a:gd name="T8" fmla="*/ 4045 w 445"/>
              <a:gd name="T9" fmla="*/ 142497 h 462"/>
              <a:gd name="T10" fmla="*/ 36409 w 445"/>
              <a:gd name="T11" fmla="*/ 158578 h 462"/>
              <a:gd name="T12" fmla="*/ 44050 w 445"/>
              <a:gd name="T13" fmla="*/ 154558 h 462"/>
              <a:gd name="T14" fmla="*/ 60232 w 445"/>
              <a:gd name="T15" fmla="*/ 166172 h 462"/>
              <a:gd name="T16" fmla="*/ 71919 w 445"/>
              <a:gd name="T17" fmla="*/ 193867 h 462"/>
              <a:gd name="T18" fmla="*/ 84055 w 445"/>
              <a:gd name="T19" fmla="*/ 201908 h 462"/>
              <a:gd name="T20" fmla="*/ 107879 w 445"/>
              <a:gd name="T21" fmla="*/ 193867 h 462"/>
              <a:gd name="T22" fmla="*/ 111924 w 445"/>
              <a:gd name="T23" fmla="*/ 185827 h 462"/>
              <a:gd name="T24" fmla="*/ 103833 w 445"/>
              <a:gd name="T25" fmla="*/ 174213 h 462"/>
              <a:gd name="T26" fmla="*/ 91697 w 445"/>
              <a:gd name="T27" fmla="*/ 150538 h 462"/>
              <a:gd name="T28" fmla="*/ 103833 w 445"/>
              <a:gd name="T29" fmla="*/ 138477 h 462"/>
              <a:gd name="T30" fmla="*/ 187439 w 445"/>
              <a:gd name="T31" fmla="*/ 158578 h 462"/>
              <a:gd name="T32" fmla="*/ 179798 w 445"/>
              <a:gd name="T33" fmla="*/ 71025 h 462"/>
              <a:gd name="T34" fmla="*/ 175303 w 445"/>
              <a:gd name="T35" fmla="*/ 138477 h 462"/>
              <a:gd name="T36" fmla="*/ 175303 w 445"/>
              <a:gd name="T37" fmla="*/ 138477 h 462"/>
              <a:gd name="T38" fmla="*/ 135747 w 445"/>
              <a:gd name="T39" fmla="*/ 91127 h 462"/>
              <a:gd name="T40" fmla="*/ 127656 w 445"/>
              <a:gd name="T41" fmla="*/ 27695 h 462"/>
              <a:gd name="T42" fmla="*/ 163616 w 445"/>
              <a:gd name="T43" fmla="*/ 79066 h 462"/>
              <a:gd name="T44" fmla="*/ 175303 w 445"/>
              <a:gd name="T45" fmla="*/ 138477 h 462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45" h="462">
                <a:moveTo>
                  <a:pt x="400" y="159"/>
                </a:moveTo>
                <a:lnTo>
                  <a:pt x="400" y="159"/>
                </a:lnTo>
                <a:cubicBezTo>
                  <a:pt x="364" y="71"/>
                  <a:pt x="302" y="0"/>
                  <a:pt x="266" y="8"/>
                </a:cubicBezTo>
                <a:cubicBezTo>
                  <a:pt x="213" y="36"/>
                  <a:pt x="302" y="142"/>
                  <a:pt x="36" y="248"/>
                </a:cubicBezTo>
                <a:cubicBezTo>
                  <a:pt x="9" y="257"/>
                  <a:pt x="0" y="292"/>
                  <a:pt x="9" y="319"/>
                </a:cubicBezTo>
                <a:cubicBezTo>
                  <a:pt x="18" y="337"/>
                  <a:pt x="53" y="363"/>
                  <a:pt x="81" y="355"/>
                </a:cubicBezTo>
                <a:lnTo>
                  <a:pt x="98" y="346"/>
                </a:lnTo>
                <a:cubicBezTo>
                  <a:pt x="116" y="372"/>
                  <a:pt x="134" y="355"/>
                  <a:pt x="134" y="372"/>
                </a:cubicBezTo>
                <a:cubicBezTo>
                  <a:pt x="143" y="390"/>
                  <a:pt x="160" y="425"/>
                  <a:pt x="160" y="434"/>
                </a:cubicBezTo>
                <a:cubicBezTo>
                  <a:pt x="169" y="443"/>
                  <a:pt x="178" y="461"/>
                  <a:pt x="187" y="452"/>
                </a:cubicBezTo>
                <a:cubicBezTo>
                  <a:pt x="196" y="452"/>
                  <a:pt x="231" y="443"/>
                  <a:pt x="240" y="434"/>
                </a:cubicBezTo>
                <a:cubicBezTo>
                  <a:pt x="257" y="434"/>
                  <a:pt x="257" y="425"/>
                  <a:pt x="249" y="416"/>
                </a:cubicBezTo>
                <a:cubicBezTo>
                  <a:pt x="249" y="408"/>
                  <a:pt x="231" y="399"/>
                  <a:pt x="231" y="390"/>
                </a:cubicBezTo>
                <a:cubicBezTo>
                  <a:pt x="222" y="381"/>
                  <a:pt x="213" y="346"/>
                  <a:pt x="204" y="337"/>
                </a:cubicBezTo>
                <a:cubicBezTo>
                  <a:pt x="196" y="328"/>
                  <a:pt x="213" y="310"/>
                  <a:pt x="231" y="310"/>
                </a:cubicBezTo>
                <a:cubicBezTo>
                  <a:pt x="355" y="302"/>
                  <a:pt x="373" y="372"/>
                  <a:pt x="417" y="355"/>
                </a:cubicBezTo>
                <a:cubicBezTo>
                  <a:pt x="444" y="346"/>
                  <a:pt x="444" y="248"/>
                  <a:pt x="400" y="159"/>
                </a:cubicBezTo>
                <a:close/>
                <a:moveTo>
                  <a:pt x="390" y="310"/>
                </a:moveTo>
                <a:lnTo>
                  <a:pt x="390" y="310"/>
                </a:lnTo>
                <a:cubicBezTo>
                  <a:pt x="381" y="310"/>
                  <a:pt x="328" y="275"/>
                  <a:pt x="302" y="204"/>
                </a:cubicBezTo>
                <a:cubicBezTo>
                  <a:pt x="275" y="133"/>
                  <a:pt x="275" y="62"/>
                  <a:pt x="284" y="62"/>
                </a:cubicBezTo>
                <a:cubicBezTo>
                  <a:pt x="293" y="62"/>
                  <a:pt x="337" y="106"/>
                  <a:pt x="364" y="177"/>
                </a:cubicBezTo>
                <a:cubicBezTo>
                  <a:pt x="400" y="248"/>
                  <a:pt x="390" y="302"/>
                  <a:pt x="390" y="31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86" name="任意多边形 85"/>
          <p:cNvSpPr/>
          <p:nvPr>
            <p:custDataLst>
              <p:tags r:id="rId21"/>
            </p:custDataLst>
          </p:nvPr>
        </p:nvSpPr>
        <p:spPr>
          <a:xfrm>
            <a:off x="5183566" y="1630435"/>
            <a:ext cx="1967046" cy="1047886"/>
          </a:xfrm>
          <a:custGeom>
            <a:avLst/>
            <a:gdLst>
              <a:gd name="connsiteX0" fmla="*/ 941080 w 1967046"/>
              <a:gd name="connsiteY0" fmla="*/ 0 h 1047886"/>
              <a:gd name="connsiteX1" fmla="*/ 1764540 w 1967046"/>
              <a:gd name="connsiteY1" fmla="*/ 166249 h 1047886"/>
              <a:gd name="connsiteX2" fmla="*/ 1834050 w 1967046"/>
              <a:gd name="connsiteY2" fmla="*/ 199734 h 1047886"/>
              <a:gd name="connsiteX3" fmla="*/ 1967046 w 1967046"/>
              <a:gd name="connsiteY3" fmla="*/ 894639 h 1047886"/>
              <a:gd name="connsiteX4" fmla="*/ 1443006 w 1967046"/>
              <a:gd name="connsiteY4" fmla="*/ 1047886 h 1047886"/>
              <a:gd name="connsiteX5" fmla="*/ 1399824 w 1967046"/>
              <a:gd name="connsiteY5" fmla="*/ 1027035 h 1047886"/>
              <a:gd name="connsiteX6" fmla="*/ 941079 w 1967046"/>
              <a:gd name="connsiteY6" fmla="*/ 934200 h 1047886"/>
              <a:gd name="connsiteX7" fmla="*/ 590614 w 1967046"/>
              <a:gd name="connsiteY7" fmla="*/ 987310 h 1047886"/>
              <a:gd name="connsiteX8" fmla="*/ 492578 w 1967046"/>
              <a:gd name="connsiteY8" fmla="*/ 1023277 h 1047886"/>
              <a:gd name="connsiteX9" fmla="*/ 552062 w 1967046"/>
              <a:gd name="connsiteY9" fmla="*/ 531450 h 1047886"/>
              <a:gd name="connsiteX10" fmla="*/ 587821 w 1967046"/>
              <a:gd name="connsiteY10" fmla="*/ 359335 h 1047886"/>
              <a:gd name="connsiteX11" fmla="*/ 0 w 1967046"/>
              <a:gd name="connsiteY11" fmla="*/ 222910 h 1047886"/>
              <a:gd name="connsiteX12" fmla="*/ 117620 w 1967046"/>
              <a:gd name="connsiteY12" fmla="*/ 166249 h 1047886"/>
              <a:gd name="connsiteX13" fmla="*/ 941080 w 1967046"/>
              <a:gd name="connsiteY13" fmla="*/ 0 h 104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7046" h="1047886">
                <a:moveTo>
                  <a:pt x="941080" y="0"/>
                </a:moveTo>
                <a:cubicBezTo>
                  <a:pt x="1233174" y="0"/>
                  <a:pt x="1511442" y="59197"/>
                  <a:pt x="1764540" y="166249"/>
                </a:cubicBezTo>
                <a:lnTo>
                  <a:pt x="1834050" y="199734"/>
                </a:lnTo>
                <a:lnTo>
                  <a:pt x="1967046" y="894639"/>
                </a:lnTo>
                <a:lnTo>
                  <a:pt x="1443006" y="1047886"/>
                </a:lnTo>
                <a:lnTo>
                  <a:pt x="1399824" y="1027035"/>
                </a:lnTo>
                <a:cubicBezTo>
                  <a:pt x="1258824" y="967256"/>
                  <a:pt x="1103803" y="934200"/>
                  <a:pt x="941079" y="934200"/>
                </a:cubicBezTo>
                <a:cubicBezTo>
                  <a:pt x="819036" y="934200"/>
                  <a:pt x="701326" y="952794"/>
                  <a:pt x="590614" y="987310"/>
                </a:cubicBezTo>
                <a:lnTo>
                  <a:pt x="492578" y="1023277"/>
                </a:lnTo>
                <a:lnTo>
                  <a:pt x="552062" y="531450"/>
                </a:lnTo>
                <a:lnTo>
                  <a:pt x="587821" y="359335"/>
                </a:lnTo>
                <a:lnTo>
                  <a:pt x="0" y="222910"/>
                </a:lnTo>
                <a:lnTo>
                  <a:pt x="117620" y="166249"/>
                </a:lnTo>
                <a:cubicBezTo>
                  <a:pt x="370719" y="59197"/>
                  <a:pt x="648986" y="0"/>
                  <a:pt x="941080" y="0"/>
                </a:cubicBezTo>
                <a:close/>
              </a:path>
            </a:pathLst>
          </a:custGeom>
          <a:solidFill>
            <a:srgbClr val="1F74AD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任意多边形 83"/>
          <p:cNvSpPr/>
          <p:nvPr>
            <p:custDataLst>
              <p:tags r:id="rId22"/>
            </p:custDataLst>
          </p:nvPr>
        </p:nvSpPr>
        <p:spPr>
          <a:xfrm>
            <a:off x="6938200" y="2039907"/>
            <a:ext cx="1295576" cy="1971447"/>
          </a:xfrm>
          <a:custGeom>
            <a:avLst/>
            <a:gdLst>
              <a:gd name="connsiteX0" fmla="*/ 433679 w 1295576"/>
              <a:gd name="connsiteY0" fmla="*/ 0 h 1971447"/>
              <a:gd name="connsiteX1" fmla="*/ 532120 w 1295576"/>
              <a:gd name="connsiteY1" fmla="*/ 73613 h 1971447"/>
              <a:gd name="connsiteX2" fmla="*/ 1291055 w 1295576"/>
              <a:gd name="connsiteY2" fmla="*/ 1489759 h 1971447"/>
              <a:gd name="connsiteX3" fmla="*/ 1295576 w 1295576"/>
              <a:gd name="connsiteY3" fmla="*/ 1579294 h 1971447"/>
              <a:gd name="connsiteX4" fmla="*/ 716989 w 1295576"/>
              <a:gd name="connsiteY4" fmla="*/ 1971447 h 1971447"/>
              <a:gd name="connsiteX5" fmla="*/ 350185 w 1295576"/>
              <a:gd name="connsiteY5" fmla="*/ 1527970 h 1971447"/>
              <a:gd name="connsiteX6" fmla="*/ 341051 w 1295576"/>
              <a:gd name="connsiteY6" fmla="*/ 1467980 h 1971447"/>
              <a:gd name="connsiteX7" fmla="*/ 19806 w 1295576"/>
              <a:gd name="connsiteY7" fmla="*/ 870732 h 1971447"/>
              <a:gd name="connsiteX8" fmla="*/ 0 w 1295576"/>
              <a:gd name="connsiteY8" fmla="*/ 852688 h 1971447"/>
              <a:gd name="connsiteX9" fmla="*/ 395576 w 1295576"/>
              <a:gd name="connsiteY9" fmla="*/ 737009 h 1971447"/>
              <a:gd name="connsiteX10" fmla="*/ 568404 w 1295576"/>
              <a:gd name="connsiteY10" fmla="*/ 703931 h 1971447"/>
              <a:gd name="connsiteX11" fmla="*/ 433679 w 1295576"/>
              <a:gd name="connsiteY11" fmla="*/ 0 h 1971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95576" h="1971447">
                <a:moveTo>
                  <a:pt x="433679" y="0"/>
                </a:moveTo>
                <a:lnTo>
                  <a:pt x="532120" y="73613"/>
                </a:lnTo>
                <a:cubicBezTo>
                  <a:pt x="950050" y="418520"/>
                  <a:pt x="1233275" y="920815"/>
                  <a:pt x="1291055" y="1489759"/>
                </a:cubicBezTo>
                <a:lnTo>
                  <a:pt x="1295576" y="1579294"/>
                </a:lnTo>
                <a:lnTo>
                  <a:pt x="716989" y="1971447"/>
                </a:lnTo>
                <a:lnTo>
                  <a:pt x="350185" y="1527970"/>
                </a:lnTo>
                <a:lnTo>
                  <a:pt x="341051" y="1467980"/>
                </a:lnTo>
                <a:cubicBezTo>
                  <a:pt x="293953" y="1237274"/>
                  <a:pt x="179762" y="1031066"/>
                  <a:pt x="19806" y="870732"/>
                </a:cubicBezTo>
                <a:lnTo>
                  <a:pt x="0" y="852688"/>
                </a:lnTo>
                <a:lnTo>
                  <a:pt x="395576" y="737009"/>
                </a:lnTo>
                <a:lnTo>
                  <a:pt x="568404" y="703931"/>
                </a:lnTo>
                <a:lnTo>
                  <a:pt x="433679" y="0"/>
                </a:lnTo>
                <a:close/>
              </a:path>
            </a:pathLst>
          </a:custGeom>
          <a:solidFill>
            <a:srgbClr val="3498D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任意多边形 82"/>
          <p:cNvSpPr/>
          <p:nvPr>
            <p:custDataLst>
              <p:tags r:id="rId23"/>
            </p:custDataLst>
          </p:nvPr>
        </p:nvSpPr>
        <p:spPr>
          <a:xfrm>
            <a:off x="4053826" y="2084711"/>
            <a:ext cx="1411607" cy="1344100"/>
          </a:xfrm>
          <a:custGeom>
            <a:avLst/>
            <a:gdLst>
              <a:gd name="connsiteX0" fmla="*/ 763671 w 1411607"/>
              <a:gd name="connsiteY0" fmla="*/ 0 h 1344100"/>
              <a:gd name="connsiteX1" fmla="*/ 1411607 w 1411607"/>
              <a:gd name="connsiteY1" fmla="*/ 150378 h 1344100"/>
              <a:gd name="connsiteX2" fmla="*/ 1340917 w 1411607"/>
              <a:gd name="connsiteY2" fmla="*/ 734868 h 1344100"/>
              <a:gd name="connsiteX3" fmla="*/ 1321153 w 1411607"/>
              <a:gd name="connsiteY3" fmla="*/ 749682 h 1344100"/>
              <a:gd name="connsiteX4" fmla="*/ 945255 w 1411607"/>
              <a:gd name="connsiteY4" fmla="*/ 1309962 h 1344100"/>
              <a:gd name="connsiteX5" fmla="*/ 936498 w 1411607"/>
              <a:gd name="connsiteY5" fmla="*/ 1344100 h 1344100"/>
              <a:gd name="connsiteX6" fmla="*/ 679832 w 1411607"/>
              <a:gd name="connsiteY6" fmla="*/ 1009959 h 1344100"/>
              <a:gd name="connsiteX7" fmla="*/ 586421 w 1411607"/>
              <a:gd name="connsiteY7" fmla="*/ 860836 h 1344100"/>
              <a:gd name="connsiteX8" fmla="*/ 0 w 1411607"/>
              <a:gd name="connsiteY8" fmla="*/ 1228175 h 1344100"/>
              <a:gd name="connsiteX9" fmla="*/ 50400 w 1411607"/>
              <a:gd name="connsiteY9" fmla="*/ 1032161 h 1344100"/>
              <a:gd name="connsiteX10" fmla="*/ 725147 w 1411607"/>
              <a:gd name="connsiteY10" fmla="*/ 28808 h 1344100"/>
              <a:gd name="connsiteX11" fmla="*/ 763671 w 1411607"/>
              <a:gd name="connsiteY11" fmla="*/ 0 h 1344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11607" h="1344100">
                <a:moveTo>
                  <a:pt x="763671" y="0"/>
                </a:moveTo>
                <a:lnTo>
                  <a:pt x="1411607" y="150378"/>
                </a:lnTo>
                <a:lnTo>
                  <a:pt x="1340917" y="734868"/>
                </a:lnTo>
                <a:lnTo>
                  <a:pt x="1321153" y="749682"/>
                </a:lnTo>
                <a:cubicBezTo>
                  <a:pt x="1146533" y="894131"/>
                  <a:pt x="1014125" y="1088017"/>
                  <a:pt x="945255" y="1309962"/>
                </a:cubicBezTo>
                <a:lnTo>
                  <a:pt x="936498" y="1344100"/>
                </a:lnTo>
                <a:lnTo>
                  <a:pt x="679832" y="1009959"/>
                </a:lnTo>
                <a:lnTo>
                  <a:pt x="586421" y="860836"/>
                </a:lnTo>
                <a:lnTo>
                  <a:pt x="0" y="1228175"/>
                </a:lnTo>
                <a:lnTo>
                  <a:pt x="50400" y="1032161"/>
                </a:lnTo>
                <a:cubicBezTo>
                  <a:pt x="174024" y="634699"/>
                  <a:pt x="411700" y="287488"/>
                  <a:pt x="725147" y="28808"/>
                </a:cubicBezTo>
                <a:lnTo>
                  <a:pt x="763671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24"/>
            </p:custDataLst>
          </p:nvPr>
        </p:nvSpPr>
        <p:spPr>
          <a:xfrm>
            <a:off x="4009116" y="3356595"/>
            <a:ext cx="1221575" cy="1832435"/>
          </a:xfrm>
          <a:custGeom>
            <a:avLst/>
            <a:gdLst>
              <a:gd name="connsiteX0" fmla="*/ 556113 w 1221575"/>
              <a:gd name="connsiteY0" fmla="*/ 0 h 1832435"/>
              <a:gd name="connsiteX1" fmla="*/ 942720 w 1221575"/>
              <a:gd name="connsiteY1" fmla="*/ 503304 h 1832435"/>
              <a:gd name="connsiteX2" fmla="*/ 943065 w 1221575"/>
              <a:gd name="connsiteY2" fmla="*/ 510155 h 1832435"/>
              <a:gd name="connsiteX3" fmla="*/ 1206104 w 1221575"/>
              <a:gd name="connsiteY3" fmla="*/ 1140807 h 1832435"/>
              <a:gd name="connsiteX4" fmla="*/ 1221575 w 1221575"/>
              <a:gd name="connsiteY4" fmla="*/ 1157869 h 1832435"/>
              <a:gd name="connsiteX5" fmla="*/ 821291 w 1221575"/>
              <a:gd name="connsiteY5" fmla="*/ 1157869 h 1832435"/>
              <a:gd name="connsiteX6" fmla="*/ 646127 w 1221575"/>
              <a:gd name="connsiteY6" fmla="*/ 1143034 h 1832435"/>
              <a:gd name="connsiteX7" fmla="*/ 571598 w 1221575"/>
              <a:gd name="connsiteY7" fmla="*/ 1832435 h 1832435"/>
              <a:gd name="connsiteX8" fmla="*/ 483084 w 1221575"/>
              <a:gd name="connsiteY8" fmla="*/ 1735046 h 1832435"/>
              <a:gd name="connsiteX9" fmla="*/ 0 w 1221575"/>
              <a:gd name="connsiteY9" fmla="*/ 389372 h 1832435"/>
              <a:gd name="connsiteX10" fmla="*/ 2139 w 1221575"/>
              <a:gd name="connsiteY10" fmla="*/ 347013 h 1832435"/>
              <a:gd name="connsiteX11" fmla="*/ 556113 w 1221575"/>
              <a:gd name="connsiteY11" fmla="*/ 0 h 1832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1575" h="1832435">
                <a:moveTo>
                  <a:pt x="556113" y="0"/>
                </a:moveTo>
                <a:lnTo>
                  <a:pt x="942720" y="503304"/>
                </a:lnTo>
                <a:lnTo>
                  <a:pt x="943065" y="510155"/>
                </a:lnTo>
                <a:cubicBezTo>
                  <a:pt x="967206" y="748433"/>
                  <a:pt x="1061995" y="965775"/>
                  <a:pt x="1206104" y="1140807"/>
                </a:cubicBezTo>
                <a:lnTo>
                  <a:pt x="1221575" y="1157869"/>
                </a:lnTo>
                <a:lnTo>
                  <a:pt x="821291" y="1157869"/>
                </a:lnTo>
                <a:lnTo>
                  <a:pt x="646127" y="1143034"/>
                </a:lnTo>
                <a:lnTo>
                  <a:pt x="571598" y="1832435"/>
                </a:lnTo>
                <a:lnTo>
                  <a:pt x="483084" y="1735046"/>
                </a:lnTo>
                <a:cubicBezTo>
                  <a:pt x="181292" y="1369358"/>
                  <a:pt x="0" y="900537"/>
                  <a:pt x="0" y="389372"/>
                </a:cubicBezTo>
                <a:lnTo>
                  <a:pt x="2139" y="347013"/>
                </a:lnTo>
                <a:lnTo>
                  <a:pt x="556113" y="0"/>
                </a:lnTo>
                <a:close/>
              </a:path>
            </a:pathLst>
          </a:custGeom>
          <a:solidFill>
            <a:srgbClr val="9BBB59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任意多边形 74"/>
          <p:cNvSpPr/>
          <p:nvPr>
            <p:custDataLst>
              <p:tags r:id="rId25"/>
            </p:custDataLst>
          </p:nvPr>
        </p:nvSpPr>
        <p:spPr>
          <a:xfrm>
            <a:off x="6628603" y="3998750"/>
            <a:ext cx="1595084" cy="1498519"/>
          </a:xfrm>
          <a:custGeom>
            <a:avLst/>
            <a:gdLst>
              <a:gd name="connsiteX0" fmla="*/ 1595084 w 1595084"/>
              <a:gd name="connsiteY0" fmla="*/ 0 h 1498519"/>
              <a:gd name="connsiteX1" fmla="*/ 1568594 w 1595084"/>
              <a:gd name="connsiteY1" fmla="*/ 173570 h 1498519"/>
              <a:gd name="connsiteX2" fmla="*/ 841717 w 1595084"/>
              <a:gd name="connsiteY2" fmla="*/ 1379664 h 1498519"/>
              <a:gd name="connsiteX3" fmla="*/ 682776 w 1595084"/>
              <a:gd name="connsiteY3" fmla="*/ 1498519 h 1498519"/>
              <a:gd name="connsiteX4" fmla="*/ 0 w 1595084"/>
              <a:gd name="connsiteY4" fmla="*/ 1280224 h 1498519"/>
              <a:gd name="connsiteX5" fmla="*/ 115013 w 1595084"/>
              <a:gd name="connsiteY5" fmla="*/ 751132 h 1498519"/>
              <a:gd name="connsiteX6" fmla="*/ 154980 w 1595084"/>
              <a:gd name="connsiteY6" fmla="*/ 726794 h 1498519"/>
              <a:gd name="connsiteX7" fmla="*/ 621607 w 1595084"/>
              <a:gd name="connsiteY7" fmla="*/ 98508 h 1498519"/>
              <a:gd name="connsiteX8" fmla="*/ 644245 w 1595084"/>
              <a:gd name="connsiteY8" fmla="*/ 10257 h 1498519"/>
              <a:gd name="connsiteX9" fmla="*/ 867706 w 1595084"/>
              <a:gd name="connsiteY9" fmla="*/ 280428 h 1498519"/>
              <a:gd name="connsiteX10" fmla="*/ 966431 w 1595084"/>
              <a:gd name="connsiteY10" fmla="*/ 426088 h 1498519"/>
              <a:gd name="connsiteX11" fmla="*/ 1595084 w 1595084"/>
              <a:gd name="connsiteY11" fmla="*/ 0 h 1498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95084" h="1498519">
                <a:moveTo>
                  <a:pt x="1595084" y="0"/>
                </a:moveTo>
                <a:lnTo>
                  <a:pt x="1568594" y="173570"/>
                </a:lnTo>
                <a:cubicBezTo>
                  <a:pt x="1469961" y="655577"/>
                  <a:pt x="1207406" y="1077871"/>
                  <a:pt x="841717" y="1379664"/>
                </a:cubicBezTo>
                <a:lnTo>
                  <a:pt x="682776" y="1498519"/>
                </a:lnTo>
                <a:lnTo>
                  <a:pt x="0" y="1280224"/>
                </a:lnTo>
                <a:lnTo>
                  <a:pt x="115013" y="751132"/>
                </a:lnTo>
                <a:lnTo>
                  <a:pt x="154980" y="726794"/>
                </a:lnTo>
                <a:cubicBezTo>
                  <a:pt x="374428" y="578188"/>
                  <a:pt x="541259" y="357444"/>
                  <a:pt x="621607" y="98508"/>
                </a:cubicBezTo>
                <a:lnTo>
                  <a:pt x="644245" y="10257"/>
                </a:lnTo>
                <a:lnTo>
                  <a:pt x="867706" y="280428"/>
                </a:lnTo>
                <a:lnTo>
                  <a:pt x="966431" y="426088"/>
                </a:lnTo>
                <a:lnTo>
                  <a:pt x="1595084" y="0"/>
                </a:lnTo>
                <a:close/>
              </a:path>
            </a:pathLst>
          </a:custGeom>
          <a:solidFill>
            <a:srgbClr val="1AA3AA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任意多边形 70"/>
          <p:cNvSpPr/>
          <p:nvPr>
            <p:custDataLst>
              <p:tags r:id="rId26"/>
            </p:custDataLst>
          </p:nvPr>
        </p:nvSpPr>
        <p:spPr>
          <a:xfrm>
            <a:off x="4863351" y="4773915"/>
            <a:ext cx="2070489" cy="1087582"/>
          </a:xfrm>
          <a:custGeom>
            <a:avLst/>
            <a:gdLst>
              <a:gd name="connsiteX0" fmla="*/ 72172 w 2070489"/>
              <a:gd name="connsiteY0" fmla="*/ 0 h 1087582"/>
              <a:gd name="connsiteX1" fmla="*/ 681793 w 2070489"/>
              <a:gd name="connsiteY1" fmla="*/ 0 h 1087582"/>
              <a:gd name="connsiteX2" fmla="*/ 699528 w 2070489"/>
              <a:gd name="connsiteY2" fmla="*/ 10800 h 1087582"/>
              <a:gd name="connsiteX3" fmla="*/ 1261295 w 2070489"/>
              <a:gd name="connsiteY3" fmla="*/ 153380 h 1087582"/>
              <a:gd name="connsiteX4" fmla="*/ 1498814 w 2070489"/>
              <a:gd name="connsiteY4" fmla="*/ 129380 h 1087582"/>
              <a:gd name="connsiteX5" fmla="*/ 1549802 w 2070489"/>
              <a:gd name="connsiteY5" fmla="*/ 116239 h 1087582"/>
              <a:gd name="connsiteX6" fmla="*/ 1456487 w 2070489"/>
              <a:gd name="connsiteY6" fmla="*/ 545510 h 1087582"/>
              <a:gd name="connsiteX7" fmla="*/ 1402901 w 2070489"/>
              <a:gd name="connsiteY7" fmla="*/ 713116 h 1087582"/>
              <a:gd name="connsiteX8" fmla="*/ 2070489 w 2070489"/>
              <a:gd name="connsiteY8" fmla="*/ 926555 h 1087582"/>
              <a:gd name="connsiteX9" fmla="*/ 1890390 w 2070489"/>
              <a:gd name="connsiteY9" fmla="*/ 992472 h 1087582"/>
              <a:gd name="connsiteX10" fmla="*/ 1261296 w 2070489"/>
              <a:gd name="connsiteY10" fmla="*/ 1087582 h 1087582"/>
              <a:gd name="connsiteX11" fmla="*/ 78482 w 2070489"/>
              <a:gd name="connsiteY11" fmla="*/ 726283 h 1087582"/>
              <a:gd name="connsiteX12" fmla="*/ 0 w 2070489"/>
              <a:gd name="connsiteY12" fmla="*/ 667595 h 1087582"/>
              <a:gd name="connsiteX13" fmla="*/ 72172 w 2070489"/>
              <a:gd name="connsiteY13" fmla="*/ 0 h 1087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70489" h="1087582">
                <a:moveTo>
                  <a:pt x="72172" y="0"/>
                </a:moveTo>
                <a:lnTo>
                  <a:pt x="681793" y="0"/>
                </a:lnTo>
                <a:lnTo>
                  <a:pt x="699528" y="10800"/>
                </a:lnTo>
                <a:cubicBezTo>
                  <a:pt x="866521" y="101730"/>
                  <a:pt x="1057891" y="153380"/>
                  <a:pt x="1261295" y="153380"/>
                </a:cubicBezTo>
                <a:cubicBezTo>
                  <a:pt x="1342657" y="153380"/>
                  <a:pt x="1422093" y="145116"/>
                  <a:pt x="1498814" y="129380"/>
                </a:cubicBezTo>
                <a:lnTo>
                  <a:pt x="1549802" y="116239"/>
                </a:lnTo>
                <a:lnTo>
                  <a:pt x="1456487" y="545510"/>
                </a:lnTo>
                <a:lnTo>
                  <a:pt x="1402901" y="713116"/>
                </a:lnTo>
                <a:lnTo>
                  <a:pt x="2070489" y="926555"/>
                </a:lnTo>
                <a:lnTo>
                  <a:pt x="1890390" y="992472"/>
                </a:lnTo>
                <a:cubicBezTo>
                  <a:pt x="1691660" y="1054284"/>
                  <a:pt x="1480367" y="1087582"/>
                  <a:pt x="1261296" y="1087582"/>
                </a:cubicBezTo>
                <a:cubicBezTo>
                  <a:pt x="823155" y="1087582"/>
                  <a:pt x="416123" y="954388"/>
                  <a:pt x="78482" y="726283"/>
                </a:cubicBezTo>
                <a:lnTo>
                  <a:pt x="0" y="667595"/>
                </a:lnTo>
                <a:lnTo>
                  <a:pt x="72172" y="0"/>
                </a:lnTo>
                <a:close/>
              </a:path>
            </a:pathLst>
          </a:custGeom>
          <a:solidFill>
            <a:srgbClr val="69A35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 27"/>
          <p:cNvSpPr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6108385" y="1834465"/>
            <a:ext cx="502920" cy="393700"/>
          </a:xfrm>
          <a:custGeom>
            <a:avLst/>
            <a:gdLst>
              <a:gd name="T0" fmla="*/ 194710 w 506"/>
              <a:gd name="T1" fmla="*/ 31193 h 399"/>
              <a:gd name="T2" fmla="*/ 194710 w 506"/>
              <a:gd name="T3" fmla="*/ 31193 h 399"/>
              <a:gd name="T4" fmla="*/ 75372 w 506"/>
              <a:gd name="T5" fmla="*/ 15596 h 399"/>
              <a:gd name="T6" fmla="*/ 4038 w 506"/>
              <a:gd name="T7" fmla="*/ 98481 h 399"/>
              <a:gd name="T8" fmla="*/ 87485 w 506"/>
              <a:gd name="T9" fmla="*/ 177354 h 399"/>
              <a:gd name="T10" fmla="*/ 170932 w 506"/>
              <a:gd name="T11" fmla="*/ 138140 h 399"/>
              <a:gd name="T12" fmla="*/ 162856 w 506"/>
              <a:gd name="T13" fmla="*/ 94470 h 399"/>
              <a:gd name="T14" fmla="*/ 210412 w 506"/>
              <a:gd name="T15" fmla="*/ 90460 h 399"/>
              <a:gd name="T16" fmla="*/ 194710 w 506"/>
              <a:gd name="T17" fmla="*/ 31193 h 399"/>
              <a:gd name="T18" fmla="*/ 122927 w 506"/>
              <a:gd name="T19" fmla="*/ 134130 h 399"/>
              <a:gd name="T20" fmla="*/ 122927 w 506"/>
              <a:gd name="T21" fmla="*/ 134130 h 399"/>
              <a:gd name="T22" fmla="*/ 107225 w 506"/>
              <a:gd name="T23" fmla="*/ 118088 h 399"/>
              <a:gd name="T24" fmla="*/ 122927 w 506"/>
              <a:gd name="T25" fmla="*/ 102491 h 399"/>
              <a:gd name="T26" fmla="*/ 138630 w 506"/>
              <a:gd name="T27" fmla="*/ 118088 h 399"/>
              <a:gd name="T28" fmla="*/ 122927 w 506"/>
              <a:gd name="T29" fmla="*/ 134130 h 399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506" h="399">
                <a:moveTo>
                  <a:pt x="434" y="70"/>
                </a:moveTo>
                <a:lnTo>
                  <a:pt x="434" y="70"/>
                </a:lnTo>
                <a:cubicBezTo>
                  <a:pt x="354" y="17"/>
                  <a:pt x="265" y="0"/>
                  <a:pt x="168" y="35"/>
                </a:cubicBezTo>
                <a:cubicBezTo>
                  <a:pt x="89" y="53"/>
                  <a:pt x="9" y="141"/>
                  <a:pt x="9" y="221"/>
                </a:cubicBezTo>
                <a:cubicBezTo>
                  <a:pt x="0" y="319"/>
                  <a:pt x="71" y="398"/>
                  <a:pt x="195" y="398"/>
                </a:cubicBezTo>
                <a:cubicBezTo>
                  <a:pt x="337" y="398"/>
                  <a:pt x="381" y="328"/>
                  <a:pt x="381" y="310"/>
                </a:cubicBezTo>
                <a:cubicBezTo>
                  <a:pt x="390" y="292"/>
                  <a:pt x="328" y="248"/>
                  <a:pt x="363" y="212"/>
                </a:cubicBezTo>
                <a:cubicBezTo>
                  <a:pt x="408" y="168"/>
                  <a:pt x="452" y="203"/>
                  <a:pt x="469" y="203"/>
                </a:cubicBezTo>
                <a:cubicBezTo>
                  <a:pt x="496" y="194"/>
                  <a:pt x="505" y="124"/>
                  <a:pt x="434" y="70"/>
                </a:cubicBezTo>
                <a:close/>
                <a:moveTo>
                  <a:pt x="274" y="301"/>
                </a:moveTo>
                <a:lnTo>
                  <a:pt x="274" y="301"/>
                </a:lnTo>
                <a:cubicBezTo>
                  <a:pt x="248" y="301"/>
                  <a:pt x="239" y="283"/>
                  <a:pt x="239" y="265"/>
                </a:cubicBezTo>
                <a:cubicBezTo>
                  <a:pt x="239" y="248"/>
                  <a:pt x="248" y="230"/>
                  <a:pt x="274" y="230"/>
                </a:cubicBezTo>
                <a:cubicBezTo>
                  <a:pt x="293" y="230"/>
                  <a:pt x="309" y="248"/>
                  <a:pt x="309" y="265"/>
                </a:cubicBezTo>
                <a:cubicBezTo>
                  <a:pt x="309" y="283"/>
                  <a:pt x="293" y="301"/>
                  <a:pt x="274" y="301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26" name="Freeform 21"/>
          <p:cNvSpPr/>
          <p:nvPr>
            <p:custDataLst>
              <p:tags r:id="rId28"/>
            </p:custDataLst>
          </p:nvPr>
        </p:nvSpPr>
        <p:spPr bwMode="auto">
          <a:xfrm rot="13325333">
            <a:off x="4924500" y="4738891"/>
            <a:ext cx="1978110" cy="1428382"/>
          </a:xfrm>
          <a:custGeom>
            <a:avLst/>
            <a:gdLst>
              <a:gd name="T0" fmla="*/ 600 w 915"/>
              <a:gd name="T1" fmla="*/ 552 h 931"/>
              <a:gd name="T2" fmla="*/ 915 w 915"/>
              <a:gd name="T3" fmla="*/ 0 h 931"/>
              <a:gd name="T4" fmla="*/ 338 w 915"/>
              <a:gd name="T5" fmla="*/ 282 h 931"/>
              <a:gd name="T6" fmla="*/ 0 w 915"/>
              <a:gd name="T7" fmla="*/ 901 h 931"/>
              <a:gd name="T8" fmla="*/ 195 w 915"/>
              <a:gd name="T9" fmla="*/ 745 h 931"/>
              <a:gd name="T10" fmla="*/ 427 w 915"/>
              <a:gd name="T11" fmla="*/ 931 h 931"/>
              <a:gd name="T12" fmla="*/ 494 w 915"/>
              <a:gd name="T13" fmla="*/ 762 h 931"/>
              <a:gd name="T14" fmla="*/ 581 w 915"/>
              <a:gd name="T15" fmla="*/ 640 h 931"/>
              <a:gd name="T16" fmla="*/ 600 w 915"/>
              <a:gd name="T17" fmla="*/ 552 h 931"/>
              <a:gd name="connsiteX0" fmla="*/ 7662 w 11105"/>
              <a:gd name="connsiteY0" fmla="*/ 5929 h 10000"/>
              <a:gd name="connsiteX1" fmla="*/ 11105 w 11105"/>
              <a:gd name="connsiteY1" fmla="*/ 0 h 10000"/>
              <a:gd name="connsiteX2" fmla="*/ 4799 w 11105"/>
              <a:gd name="connsiteY2" fmla="*/ 3029 h 10000"/>
              <a:gd name="connsiteX3" fmla="*/ 0 w 11105"/>
              <a:gd name="connsiteY3" fmla="*/ 9069 h 10000"/>
              <a:gd name="connsiteX4" fmla="*/ 3236 w 11105"/>
              <a:gd name="connsiteY4" fmla="*/ 8002 h 10000"/>
              <a:gd name="connsiteX5" fmla="*/ 5772 w 11105"/>
              <a:gd name="connsiteY5" fmla="*/ 10000 h 10000"/>
              <a:gd name="connsiteX6" fmla="*/ 6504 w 11105"/>
              <a:gd name="connsiteY6" fmla="*/ 8185 h 10000"/>
              <a:gd name="connsiteX7" fmla="*/ 7455 w 11105"/>
              <a:gd name="connsiteY7" fmla="*/ 6874 h 10000"/>
              <a:gd name="connsiteX8" fmla="*/ 7662 w 11105"/>
              <a:gd name="connsiteY8" fmla="*/ 5929 h 10000"/>
              <a:gd name="connsiteX0-1" fmla="*/ 7662 w 11105"/>
              <a:gd name="connsiteY0-2" fmla="*/ 5929 h 10000"/>
              <a:gd name="connsiteX1-3" fmla="*/ 11105 w 11105"/>
              <a:gd name="connsiteY1-4" fmla="*/ 0 h 10000"/>
              <a:gd name="connsiteX2-5" fmla="*/ 4480 w 11105"/>
              <a:gd name="connsiteY2-6" fmla="*/ 2522 h 10000"/>
              <a:gd name="connsiteX3-7" fmla="*/ 0 w 11105"/>
              <a:gd name="connsiteY3-8" fmla="*/ 9069 h 10000"/>
              <a:gd name="connsiteX4-9" fmla="*/ 3236 w 11105"/>
              <a:gd name="connsiteY4-10" fmla="*/ 8002 h 10000"/>
              <a:gd name="connsiteX5-11" fmla="*/ 5772 w 11105"/>
              <a:gd name="connsiteY5-12" fmla="*/ 10000 h 10000"/>
              <a:gd name="connsiteX6-13" fmla="*/ 6504 w 11105"/>
              <a:gd name="connsiteY6-14" fmla="*/ 8185 h 10000"/>
              <a:gd name="connsiteX7-15" fmla="*/ 7455 w 11105"/>
              <a:gd name="connsiteY7-16" fmla="*/ 6874 h 10000"/>
              <a:gd name="connsiteX8-17" fmla="*/ 7662 w 11105"/>
              <a:gd name="connsiteY8-18" fmla="*/ 5929 h 10000"/>
              <a:gd name="connsiteX0-19" fmla="*/ 7662 w 11105"/>
              <a:gd name="connsiteY0-20" fmla="*/ 5929 h 10005"/>
              <a:gd name="connsiteX1-21" fmla="*/ 11105 w 11105"/>
              <a:gd name="connsiteY1-22" fmla="*/ 0 h 10005"/>
              <a:gd name="connsiteX2-23" fmla="*/ 4480 w 11105"/>
              <a:gd name="connsiteY2-24" fmla="*/ 2522 h 10005"/>
              <a:gd name="connsiteX3-25" fmla="*/ 0 w 11105"/>
              <a:gd name="connsiteY3-26" fmla="*/ 9069 h 10005"/>
              <a:gd name="connsiteX4-27" fmla="*/ 3778 w 11105"/>
              <a:gd name="connsiteY4-28" fmla="*/ 7541 h 10005"/>
              <a:gd name="connsiteX5-29" fmla="*/ 5772 w 11105"/>
              <a:gd name="connsiteY5-30" fmla="*/ 10000 h 10005"/>
              <a:gd name="connsiteX6-31" fmla="*/ 6504 w 11105"/>
              <a:gd name="connsiteY6-32" fmla="*/ 8185 h 10005"/>
              <a:gd name="connsiteX7-33" fmla="*/ 7455 w 11105"/>
              <a:gd name="connsiteY7-34" fmla="*/ 6874 h 10005"/>
              <a:gd name="connsiteX8-35" fmla="*/ 7662 w 11105"/>
              <a:gd name="connsiteY8-36" fmla="*/ 5929 h 10005"/>
              <a:gd name="connsiteX0-37" fmla="*/ 7662 w 11105"/>
              <a:gd name="connsiteY0-38" fmla="*/ 5929 h 10199"/>
              <a:gd name="connsiteX1-39" fmla="*/ 11105 w 11105"/>
              <a:gd name="connsiteY1-40" fmla="*/ 0 h 10199"/>
              <a:gd name="connsiteX2-41" fmla="*/ 4480 w 11105"/>
              <a:gd name="connsiteY2-42" fmla="*/ 2522 h 10199"/>
              <a:gd name="connsiteX3-43" fmla="*/ 0 w 11105"/>
              <a:gd name="connsiteY3-44" fmla="*/ 9069 h 10199"/>
              <a:gd name="connsiteX4-45" fmla="*/ 3778 w 11105"/>
              <a:gd name="connsiteY4-46" fmla="*/ 7541 h 10199"/>
              <a:gd name="connsiteX5-47" fmla="*/ 5508 w 11105"/>
              <a:gd name="connsiteY5-48" fmla="*/ 10194 h 10199"/>
              <a:gd name="connsiteX6-49" fmla="*/ 6504 w 11105"/>
              <a:gd name="connsiteY6-50" fmla="*/ 8185 h 10199"/>
              <a:gd name="connsiteX7-51" fmla="*/ 7455 w 11105"/>
              <a:gd name="connsiteY7-52" fmla="*/ 6874 h 10199"/>
              <a:gd name="connsiteX8-53" fmla="*/ 7662 w 11105"/>
              <a:gd name="connsiteY8-54" fmla="*/ 5929 h 10199"/>
              <a:gd name="connsiteX0-55" fmla="*/ 8474 w 11105"/>
              <a:gd name="connsiteY0-56" fmla="*/ 7371 h 10199"/>
              <a:gd name="connsiteX1-57" fmla="*/ 11105 w 11105"/>
              <a:gd name="connsiteY1-58" fmla="*/ 0 h 10199"/>
              <a:gd name="connsiteX2-59" fmla="*/ 4480 w 11105"/>
              <a:gd name="connsiteY2-60" fmla="*/ 2522 h 10199"/>
              <a:gd name="connsiteX3-61" fmla="*/ 0 w 11105"/>
              <a:gd name="connsiteY3-62" fmla="*/ 9069 h 10199"/>
              <a:gd name="connsiteX4-63" fmla="*/ 3778 w 11105"/>
              <a:gd name="connsiteY4-64" fmla="*/ 7541 h 10199"/>
              <a:gd name="connsiteX5-65" fmla="*/ 5508 w 11105"/>
              <a:gd name="connsiteY5-66" fmla="*/ 10194 h 10199"/>
              <a:gd name="connsiteX6-67" fmla="*/ 6504 w 11105"/>
              <a:gd name="connsiteY6-68" fmla="*/ 8185 h 10199"/>
              <a:gd name="connsiteX7-69" fmla="*/ 7455 w 11105"/>
              <a:gd name="connsiteY7-70" fmla="*/ 6874 h 10199"/>
              <a:gd name="connsiteX8-71" fmla="*/ 8474 w 11105"/>
              <a:gd name="connsiteY8-72" fmla="*/ 7371 h 10199"/>
              <a:gd name="connsiteX0-73" fmla="*/ 8474 w 11105"/>
              <a:gd name="connsiteY0-74" fmla="*/ 7371 h 10199"/>
              <a:gd name="connsiteX1-75" fmla="*/ 11105 w 11105"/>
              <a:gd name="connsiteY1-76" fmla="*/ 0 h 10199"/>
              <a:gd name="connsiteX2-77" fmla="*/ 4480 w 11105"/>
              <a:gd name="connsiteY2-78" fmla="*/ 2522 h 10199"/>
              <a:gd name="connsiteX3-79" fmla="*/ 0 w 11105"/>
              <a:gd name="connsiteY3-80" fmla="*/ 9069 h 10199"/>
              <a:gd name="connsiteX4-81" fmla="*/ 3778 w 11105"/>
              <a:gd name="connsiteY4-82" fmla="*/ 7541 h 10199"/>
              <a:gd name="connsiteX5-83" fmla="*/ 5508 w 11105"/>
              <a:gd name="connsiteY5-84" fmla="*/ 10194 h 10199"/>
              <a:gd name="connsiteX6-85" fmla="*/ 6504 w 11105"/>
              <a:gd name="connsiteY6-86" fmla="*/ 8185 h 10199"/>
              <a:gd name="connsiteX7-87" fmla="*/ 7708 w 11105"/>
              <a:gd name="connsiteY7-88" fmla="*/ 7553 h 10199"/>
              <a:gd name="connsiteX8-89" fmla="*/ 8474 w 11105"/>
              <a:gd name="connsiteY8-90" fmla="*/ 7371 h 10199"/>
              <a:gd name="connsiteX0-91" fmla="*/ 8474 w 11105"/>
              <a:gd name="connsiteY0-92" fmla="*/ 7371 h 10217"/>
              <a:gd name="connsiteX1-93" fmla="*/ 11105 w 11105"/>
              <a:gd name="connsiteY1-94" fmla="*/ 0 h 10217"/>
              <a:gd name="connsiteX2-95" fmla="*/ 4480 w 11105"/>
              <a:gd name="connsiteY2-96" fmla="*/ 2522 h 10217"/>
              <a:gd name="connsiteX3-97" fmla="*/ 0 w 11105"/>
              <a:gd name="connsiteY3-98" fmla="*/ 9069 h 10217"/>
              <a:gd name="connsiteX4-99" fmla="*/ 3778 w 11105"/>
              <a:gd name="connsiteY4-100" fmla="*/ 7541 h 10217"/>
              <a:gd name="connsiteX5-101" fmla="*/ 5508 w 11105"/>
              <a:gd name="connsiteY5-102" fmla="*/ 10194 h 10217"/>
              <a:gd name="connsiteX6-103" fmla="*/ 6786 w 11105"/>
              <a:gd name="connsiteY6-104" fmla="*/ 8720 h 10217"/>
              <a:gd name="connsiteX7-105" fmla="*/ 7708 w 11105"/>
              <a:gd name="connsiteY7-106" fmla="*/ 7553 h 10217"/>
              <a:gd name="connsiteX8-107" fmla="*/ 8474 w 11105"/>
              <a:gd name="connsiteY8-108" fmla="*/ 7371 h 10217"/>
              <a:gd name="connsiteX0-109" fmla="*/ 8474 w 11105"/>
              <a:gd name="connsiteY0-110" fmla="*/ 7371 h 10217"/>
              <a:gd name="connsiteX1-111" fmla="*/ 11105 w 11105"/>
              <a:gd name="connsiteY1-112" fmla="*/ 0 h 10217"/>
              <a:gd name="connsiteX2-113" fmla="*/ 4480 w 11105"/>
              <a:gd name="connsiteY2-114" fmla="*/ 2522 h 10217"/>
              <a:gd name="connsiteX3-115" fmla="*/ 0 w 11105"/>
              <a:gd name="connsiteY3-116" fmla="*/ 9069 h 10217"/>
              <a:gd name="connsiteX4-117" fmla="*/ 3778 w 11105"/>
              <a:gd name="connsiteY4-118" fmla="*/ 7541 h 10217"/>
              <a:gd name="connsiteX5-119" fmla="*/ 5508 w 11105"/>
              <a:gd name="connsiteY5-120" fmla="*/ 10194 h 10217"/>
              <a:gd name="connsiteX6-121" fmla="*/ 6786 w 11105"/>
              <a:gd name="connsiteY6-122" fmla="*/ 8720 h 10217"/>
              <a:gd name="connsiteX7-123" fmla="*/ 7825 w 11105"/>
              <a:gd name="connsiteY7-124" fmla="*/ 7776 h 10217"/>
              <a:gd name="connsiteX8-125" fmla="*/ 8474 w 11105"/>
              <a:gd name="connsiteY8-126" fmla="*/ 7371 h 10217"/>
              <a:gd name="connsiteX0-127" fmla="*/ 11108 w 13739"/>
              <a:gd name="connsiteY0-128" fmla="*/ 7371 h 10217"/>
              <a:gd name="connsiteX1-129" fmla="*/ 13739 w 13739"/>
              <a:gd name="connsiteY1-130" fmla="*/ 0 h 10217"/>
              <a:gd name="connsiteX2-131" fmla="*/ 7114 w 13739"/>
              <a:gd name="connsiteY2-132" fmla="*/ 2522 h 10217"/>
              <a:gd name="connsiteX3-133" fmla="*/ 0 w 13739"/>
              <a:gd name="connsiteY3-134" fmla="*/ 9321 h 10217"/>
              <a:gd name="connsiteX4-135" fmla="*/ 6412 w 13739"/>
              <a:gd name="connsiteY4-136" fmla="*/ 7541 h 10217"/>
              <a:gd name="connsiteX5-137" fmla="*/ 8142 w 13739"/>
              <a:gd name="connsiteY5-138" fmla="*/ 10194 h 10217"/>
              <a:gd name="connsiteX6-139" fmla="*/ 9420 w 13739"/>
              <a:gd name="connsiteY6-140" fmla="*/ 8720 h 10217"/>
              <a:gd name="connsiteX7-141" fmla="*/ 10459 w 13739"/>
              <a:gd name="connsiteY7-142" fmla="*/ 7776 h 10217"/>
              <a:gd name="connsiteX8-143" fmla="*/ 11108 w 13739"/>
              <a:gd name="connsiteY8-144" fmla="*/ 7371 h 10217"/>
              <a:gd name="connsiteX0-145" fmla="*/ 11108 w 13739"/>
              <a:gd name="connsiteY0-146" fmla="*/ 7371 h 10217"/>
              <a:gd name="connsiteX1-147" fmla="*/ 13739 w 13739"/>
              <a:gd name="connsiteY1-148" fmla="*/ 0 h 10217"/>
              <a:gd name="connsiteX2-149" fmla="*/ 6385 w 13739"/>
              <a:gd name="connsiteY2-150" fmla="*/ 2838 h 10217"/>
              <a:gd name="connsiteX3-151" fmla="*/ 0 w 13739"/>
              <a:gd name="connsiteY3-152" fmla="*/ 9321 h 10217"/>
              <a:gd name="connsiteX4-153" fmla="*/ 6412 w 13739"/>
              <a:gd name="connsiteY4-154" fmla="*/ 7541 h 10217"/>
              <a:gd name="connsiteX5-155" fmla="*/ 8142 w 13739"/>
              <a:gd name="connsiteY5-156" fmla="*/ 10194 h 10217"/>
              <a:gd name="connsiteX6-157" fmla="*/ 9420 w 13739"/>
              <a:gd name="connsiteY6-158" fmla="*/ 8720 h 10217"/>
              <a:gd name="connsiteX7-159" fmla="*/ 10459 w 13739"/>
              <a:gd name="connsiteY7-160" fmla="*/ 7776 h 10217"/>
              <a:gd name="connsiteX8-161" fmla="*/ 11108 w 13739"/>
              <a:gd name="connsiteY8-162" fmla="*/ 7371 h 10217"/>
              <a:gd name="connsiteX0-163" fmla="*/ 11108 w 13739"/>
              <a:gd name="connsiteY0-164" fmla="*/ 7371 h 10218"/>
              <a:gd name="connsiteX1-165" fmla="*/ 13739 w 13739"/>
              <a:gd name="connsiteY1-166" fmla="*/ 0 h 10218"/>
              <a:gd name="connsiteX2-167" fmla="*/ 6385 w 13739"/>
              <a:gd name="connsiteY2-168" fmla="*/ 2838 h 10218"/>
              <a:gd name="connsiteX3-169" fmla="*/ 0 w 13739"/>
              <a:gd name="connsiteY3-170" fmla="*/ 9321 h 10218"/>
              <a:gd name="connsiteX4-171" fmla="*/ 4961 w 13739"/>
              <a:gd name="connsiteY4-172" fmla="*/ 7489 h 10218"/>
              <a:gd name="connsiteX5-173" fmla="*/ 8142 w 13739"/>
              <a:gd name="connsiteY5-174" fmla="*/ 10194 h 10218"/>
              <a:gd name="connsiteX6-175" fmla="*/ 9420 w 13739"/>
              <a:gd name="connsiteY6-176" fmla="*/ 8720 h 10218"/>
              <a:gd name="connsiteX7-177" fmla="*/ 10459 w 13739"/>
              <a:gd name="connsiteY7-178" fmla="*/ 7776 h 10218"/>
              <a:gd name="connsiteX8-179" fmla="*/ 11108 w 13739"/>
              <a:gd name="connsiteY8-180" fmla="*/ 7371 h 10218"/>
              <a:gd name="connsiteX0-181" fmla="*/ 11108 w 13739"/>
              <a:gd name="connsiteY0-182" fmla="*/ 7371 h 10218"/>
              <a:gd name="connsiteX1-183" fmla="*/ 13739 w 13739"/>
              <a:gd name="connsiteY1-184" fmla="*/ 0 h 10218"/>
              <a:gd name="connsiteX2-185" fmla="*/ 6385 w 13739"/>
              <a:gd name="connsiteY2-186" fmla="*/ 2838 h 10218"/>
              <a:gd name="connsiteX3-187" fmla="*/ 0 w 13739"/>
              <a:gd name="connsiteY3-188" fmla="*/ 9321 h 10218"/>
              <a:gd name="connsiteX4-189" fmla="*/ 4961 w 13739"/>
              <a:gd name="connsiteY4-190" fmla="*/ 7489 h 10218"/>
              <a:gd name="connsiteX5-191" fmla="*/ 8142 w 13739"/>
              <a:gd name="connsiteY5-192" fmla="*/ 10194 h 10218"/>
              <a:gd name="connsiteX6-193" fmla="*/ 9420 w 13739"/>
              <a:gd name="connsiteY6-194" fmla="*/ 8720 h 10218"/>
              <a:gd name="connsiteX7-195" fmla="*/ 10626 w 13739"/>
              <a:gd name="connsiteY7-196" fmla="*/ 7999 h 10218"/>
              <a:gd name="connsiteX8-197" fmla="*/ 11108 w 13739"/>
              <a:gd name="connsiteY8-198" fmla="*/ 7371 h 10218"/>
              <a:gd name="connsiteX0-199" fmla="*/ 11288 w 13739"/>
              <a:gd name="connsiteY0-200" fmla="*/ 7711 h 10218"/>
              <a:gd name="connsiteX1-201" fmla="*/ 13739 w 13739"/>
              <a:gd name="connsiteY1-202" fmla="*/ 0 h 10218"/>
              <a:gd name="connsiteX2-203" fmla="*/ 6385 w 13739"/>
              <a:gd name="connsiteY2-204" fmla="*/ 2838 h 10218"/>
              <a:gd name="connsiteX3-205" fmla="*/ 0 w 13739"/>
              <a:gd name="connsiteY3-206" fmla="*/ 9321 h 10218"/>
              <a:gd name="connsiteX4-207" fmla="*/ 4961 w 13739"/>
              <a:gd name="connsiteY4-208" fmla="*/ 7489 h 10218"/>
              <a:gd name="connsiteX5-209" fmla="*/ 8142 w 13739"/>
              <a:gd name="connsiteY5-210" fmla="*/ 10194 h 10218"/>
              <a:gd name="connsiteX6-211" fmla="*/ 9420 w 13739"/>
              <a:gd name="connsiteY6-212" fmla="*/ 8720 h 10218"/>
              <a:gd name="connsiteX7-213" fmla="*/ 10626 w 13739"/>
              <a:gd name="connsiteY7-214" fmla="*/ 7999 h 10218"/>
              <a:gd name="connsiteX8-215" fmla="*/ 11288 w 13739"/>
              <a:gd name="connsiteY8-216" fmla="*/ 7711 h 10218"/>
              <a:gd name="connsiteX0-217" fmla="*/ 11288 w 13739"/>
              <a:gd name="connsiteY0-218" fmla="*/ 7711 h 10215"/>
              <a:gd name="connsiteX1-219" fmla="*/ 13739 w 13739"/>
              <a:gd name="connsiteY1-220" fmla="*/ 0 h 10215"/>
              <a:gd name="connsiteX2-221" fmla="*/ 6385 w 13739"/>
              <a:gd name="connsiteY2-222" fmla="*/ 2838 h 10215"/>
              <a:gd name="connsiteX3-223" fmla="*/ 0 w 13739"/>
              <a:gd name="connsiteY3-224" fmla="*/ 9321 h 10215"/>
              <a:gd name="connsiteX4-225" fmla="*/ 4961 w 13739"/>
              <a:gd name="connsiteY4-226" fmla="*/ 7489 h 10215"/>
              <a:gd name="connsiteX5-227" fmla="*/ 8142 w 13739"/>
              <a:gd name="connsiteY5-228" fmla="*/ 10194 h 10215"/>
              <a:gd name="connsiteX6-229" fmla="*/ 10035 w 13739"/>
              <a:gd name="connsiteY6-230" fmla="*/ 8649 h 10215"/>
              <a:gd name="connsiteX7-231" fmla="*/ 10626 w 13739"/>
              <a:gd name="connsiteY7-232" fmla="*/ 7999 h 10215"/>
              <a:gd name="connsiteX8-233" fmla="*/ 11288 w 13739"/>
              <a:gd name="connsiteY8-234" fmla="*/ 7711 h 10215"/>
              <a:gd name="connsiteX0-235" fmla="*/ 11288 w 13739"/>
              <a:gd name="connsiteY0-236" fmla="*/ 7711 h 10242"/>
              <a:gd name="connsiteX1-237" fmla="*/ 13739 w 13739"/>
              <a:gd name="connsiteY1-238" fmla="*/ 0 h 10242"/>
              <a:gd name="connsiteX2-239" fmla="*/ 6385 w 13739"/>
              <a:gd name="connsiteY2-240" fmla="*/ 2838 h 10242"/>
              <a:gd name="connsiteX3-241" fmla="*/ 0 w 13739"/>
              <a:gd name="connsiteY3-242" fmla="*/ 9321 h 10242"/>
              <a:gd name="connsiteX4-243" fmla="*/ 5758 w 13739"/>
              <a:gd name="connsiteY4-244" fmla="*/ 6767 h 10242"/>
              <a:gd name="connsiteX5-245" fmla="*/ 8142 w 13739"/>
              <a:gd name="connsiteY5-246" fmla="*/ 10194 h 10242"/>
              <a:gd name="connsiteX6-247" fmla="*/ 10035 w 13739"/>
              <a:gd name="connsiteY6-248" fmla="*/ 8649 h 10242"/>
              <a:gd name="connsiteX7-249" fmla="*/ 10626 w 13739"/>
              <a:gd name="connsiteY7-250" fmla="*/ 7999 h 10242"/>
              <a:gd name="connsiteX8-251" fmla="*/ 11288 w 13739"/>
              <a:gd name="connsiteY8-252" fmla="*/ 7711 h 10242"/>
              <a:gd name="connsiteX0-253" fmla="*/ 11288 w 13739"/>
              <a:gd name="connsiteY0-254" fmla="*/ 7711 h 10242"/>
              <a:gd name="connsiteX1-255" fmla="*/ 13739 w 13739"/>
              <a:gd name="connsiteY1-256" fmla="*/ 0 h 10242"/>
              <a:gd name="connsiteX2-257" fmla="*/ 6385 w 13739"/>
              <a:gd name="connsiteY2-258" fmla="*/ 2838 h 10242"/>
              <a:gd name="connsiteX3-259" fmla="*/ 0 w 13739"/>
              <a:gd name="connsiteY3-260" fmla="*/ 9321 h 10242"/>
              <a:gd name="connsiteX4-261" fmla="*/ 5758 w 13739"/>
              <a:gd name="connsiteY4-262" fmla="*/ 6767 h 10242"/>
              <a:gd name="connsiteX5-263" fmla="*/ 8142 w 13739"/>
              <a:gd name="connsiteY5-264" fmla="*/ 10194 h 10242"/>
              <a:gd name="connsiteX6-265" fmla="*/ 10035 w 13739"/>
              <a:gd name="connsiteY6-266" fmla="*/ 8649 h 10242"/>
              <a:gd name="connsiteX7-267" fmla="*/ 10626 w 13739"/>
              <a:gd name="connsiteY7-268" fmla="*/ 7999 h 10242"/>
              <a:gd name="connsiteX8-269" fmla="*/ 11288 w 13739"/>
              <a:gd name="connsiteY8-270" fmla="*/ 7711 h 10242"/>
              <a:gd name="connsiteX0-271" fmla="*/ 11288 w 13739"/>
              <a:gd name="connsiteY0-272" fmla="*/ 7711 h 10209"/>
              <a:gd name="connsiteX1-273" fmla="*/ 13739 w 13739"/>
              <a:gd name="connsiteY1-274" fmla="*/ 0 h 10209"/>
              <a:gd name="connsiteX2-275" fmla="*/ 6385 w 13739"/>
              <a:gd name="connsiteY2-276" fmla="*/ 2838 h 10209"/>
              <a:gd name="connsiteX3-277" fmla="*/ 0 w 13739"/>
              <a:gd name="connsiteY3-278" fmla="*/ 9321 h 10209"/>
              <a:gd name="connsiteX4-279" fmla="*/ 5758 w 13739"/>
              <a:gd name="connsiteY4-280" fmla="*/ 6767 h 10209"/>
              <a:gd name="connsiteX5-281" fmla="*/ 6207 w 13739"/>
              <a:gd name="connsiteY5-282" fmla="*/ 7675 h 10209"/>
              <a:gd name="connsiteX6-283" fmla="*/ 8142 w 13739"/>
              <a:gd name="connsiteY6-284" fmla="*/ 10194 h 10209"/>
              <a:gd name="connsiteX7-285" fmla="*/ 10035 w 13739"/>
              <a:gd name="connsiteY7-286" fmla="*/ 8649 h 10209"/>
              <a:gd name="connsiteX8-287" fmla="*/ 10626 w 13739"/>
              <a:gd name="connsiteY8-288" fmla="*/ 7999 h 10209"/>
              <a:gd name="connsiteX9" fmla="*/ 11288 w 13739"/>
              <a:gd name="connsiteY9" fmla="*/ 7711 h 10209"/>
              <a:gd name="connsiteX0-289" fmla="*/ 11288 w 13739"/>
              <a:gd name="connsiteY0-290" fmla="*/ 7711 h 10209"/>
              <a:gd name="connsiteX1-291" fmla="*/ 13739 w 13739"/>
              <a:gd name="connsiteY1-292" fmla="*/ 0 h 10209"/>
              <a:gd name="connsiteX2-293" fmla="*/ 6385 w 13739"/>
              <a:gd name="connsiteY2-294" fmla="*/ 2838 h 10209"/>
              <a:gd name="connsiteX3-295" fmla="*/ 0 w 13739"/>
              <a:gd name="connsiteY3-296" fmla="*/ 9321 h 10209"/>
              <a:gd name="connsiteX4-297" fmla="*/ 5758 w 13739"/>
              <a:gd name="connsiteY4-298" fmla="*/ 6767 h 10209"/>
              <a:gd name="connsiteX5-299" fmla="*/ 6207 w 13739"/>
              <a:gd name="connsiteY5-300" fmla="*/ 7675 h 10209"/>
              <a:gd name="connsiteX6-301" fmla="*/ 8142 w 13739"/>
              <a:gd name="connsiteY6-302" fmla="*/ 10194 h 10209"/>
              <a:gd name="connsiteX7-303" fmla="*/ 10035 w 13739"/>
              <a:gd name="connsiteY7-304" fmla="*/ 8649 h 10209"/>
              <a:gd name="connsiteX8-305" fmla="*/ 10626 w 13739"/>
              <a:gd name="connsiteY8-306" fmla="*/ 7999 h 10209"/>
              <a:gd name="connsiteX9-307" fmla="*/ 11288 w 13739"/>
              <a:gd name="connsiteY9-308" fmla="*/ 7711 h 10209"/>
              <a:gd name="connsiteX0-309" fmla="*/ 11288 w 13137"/>
              <a:gd name="connsiteY0-310" fmla="*/ 8063 h 10561"/>
              <a:gd name="connsiteX1-311" fmla="*/ 13137 w 13137"/>
              <a:gd name="connsiteY1-312" fmla="*/ 0 h 10561"/>
              <a:gd name="connsiteX2-313" fmla="*/ 6385 w 13137"/>
              <a:gd name="connsiteY2-314" fmla="*/ 3190 h 10561"/>
              <a:gd name="connsiteX3-315" fmla="*/ 0 w 13137"/>
              <a:gd name="connsiteY3-316" fmla="*/ 9673 h 10561"/>
              <a:gd name="connsiteX4-317" fmla="*/ 5758 w 13137"/>
              <a:gd name="connsiteY4-318" fmla="*/ 7119 h 10561"/>
              <a:gd name="connsiteX5-319" fmla="*/ 6207 w 13137"/>
              <a:gd name="connsiteY5-320" fmla="*/ 8027 h 10561"/>
              <a:gd name="connsiteX6-321" fmla="*/ 8142 w 13137"/>
              <a:gd name="connsiteY6-322" fmla="*/ 10546 h 10561"/>
              <a:gd name="connsiteX7-323" fmla="*/ 10035 w 13137"/>
              <a:gd name="connsiteY7-324" fmla="*/ 9001 h 10561"/>
              <a:gd name="connsiteX8-325" fmla="*/ 10626 w 13137"/>
              <a:gd name="connsiteY8-326" fmla="*/ 8351 h 10561"/>
              <a:gd name="connsiteX9-327" fmla="*/ 11288 w 13137"/>
              <a:gd name="connsiteY9-328" fmla="*/ 8063 h 10561"/>
              <a:gd name="connsiteX0-329" fmla="*/ 11288 w 13137"/>
              <a:gd name="connsiteY0-330" fmla="*/ 8063 h 10561"/>
              <a:gd name="connsiteX1-331" fmla="*/ 13137 w 13137"/>
              <a:gd name="connsiteY1-332" fmla="*/ 0 h 10561"/>
              <a:gd name="connsiteX2-333" fmla="*/ 5623 w 13137"/>
              <a:gd name="connsiteY2-334" fmla="*/ 2799 h 10561"/>
              <a:gd name="connsiteX3-335" fmla="*/ 0 w 13137"/>
              <a:gd name="connsiteY3-336" fmla="*/ 9673 h 10561"/>
              <a:gd name="connsiteX4-337" fmla="*/ 5758 w 13137"/>
              <a:gd name="connsiteY4-338" fmla="*/ 7119 h 10561"/>
              <a:gd name="connsiteX5-339" fmla="*/ 6207 w 13137"/>
              <a:gd name="connsiteY5-340" fmla="*/ 8027 h 10561"/>
              <a:gd name="connsiteX6-341" fmla="*/ 8142 w 13137"/>
              <a:gd name="connsiteY6-342" fmla="*/ 10546 h 10561"/>
              <a:gd name="connsiteX7-343" fmla="*/ 10035 w 13137"/>
              <a:gd name="connsiteY7-344" fmla="*/ 9001 h 10561"/>
              <a:gd name="connsiteX8-345" fmla="*/ 10626 w 13137"/>
              <a:gd name="connsiteY8-346" fmla="*/ 8351 h 10561"/>
              <a:gd name="connsiteX9-347" fmla="*/ 11288 w 13137"/>
              <a:gd name="connsiteY9-348" fmla="*/ 8063 h 10561"/>
              <a:gd name="connsiteX0-349" fmla="*/ 11046 w 12895"/>
              <a:gd name="connsiteY0-350" fmla="*/ 8063 h 10561"/>
              <a:gd name="connsiteX1-351" fmla="*/ 12895 w 12895"/>
              <a:gd name="connsiteY1-352" fmla="*/ 0 h 10561"/>
              <a:gd name="connsiteX2-353" fmla="*/ 5381 w 12895"/>
              <a:gd name="connsiteY2-354" fmla="*/ 2799 h 10561"/>
              <a:gd name="connsiteX3-355" fmla="*/ 0 w 12895"/>
              <a:gd name="connsiteY3-356" fmla="*/ 8853 h 10561"/>
              <a:gd name="connsiteX4-357" fmla="*/ 5516 w 12895"/>
              <a:gd name="connsiteY4-358" fmla="*/ 7119 h 10561"/>
              <a:gd name="connsiteX5-359" fmla="*/ 5965 w 12895"/>
              <a:gd name="connsiteY5-360" fmla="*/ 8027 h 10561"/>
              <a:gd name="connsiteX6-361" fmla="*/ 7900 w 12895"/>
              <a:gd name="connsiteY6-362" fmla="*/ 10546 h 10561"/>
              <a:gd name="connsiteX7-363" fmla="*/ 9793 w 12895"/>
              <a:gd name="connsiteY7-364" fmla="*/ 9001 h 10561"/>
              <a:gd name="connsiteX8-365" fmla="*/ 10384 w 12895"/>
              <a:gd name="connsiteY8-366" fmla="*/ 8351 h 10561"/>
              <a:gd name="connsiteX9-367" fmla="*/ 11046 w 12895"/>
              <a:gd name="connsiteY9-368" fmla="*/ 8063 h 10561"/>
              <a:gd name="connsiteX0-369" fmla="*/ 11046 w 12895"/>
              <a:gd name="connsiteY0-370" fmla="*/ 8063 h 10561"/>
              <a:gd name="connsiteX1-371" fmla="*/ 12895 w 12895"/>
              <a:gd name="connsiteY1-372" fmla="*/ 0 h 10561"/>
              <a:gd name="connsiteX2-373" fmla="*/ 5381 w 12895"/>
              <a:gd name="connsiteY2-374" fmla="*/ 2799 h 10561"/>
              <a:gd name="connsiteX3-375" fmla="*/ 0 w 12895"/>
              <a:gd name="connsiteY3-376" fmla="*/ 8853 h 10561"/>
              <a:gd name="connsiteX4-377" fmla="*/ 5516 w 12895"/>
              <a:gd name="connsiteY4-378" fmla="*/ 7119 h 10561"/>
              <a:gd name="connsiteX5-379" fmla="*/ 5965 w 12895"/>
              <a:gd name="connsiteY5-380" fmla="*/ 8027 h 10561"/>
              <a:gd name="connsiteX6-381" fmla="*/ 7900 w 12895"/>
              <a:gd name="connsiteY6-382" fmla="*/ 10546 h 10561"/>
              <a:gd name="connsiteX7-383" fmla="*/ 9793 w 12895"/>
              <a:gd name="connsiteY7-384" fmla="*/ 9001 h 10561"/>
              <a:gd name="connsiteX8-385" fmla="*/ 10384 w 12895"/>
              <a:gd name="connsiteY8-386" fmla="*/ 8351 h 10561"/>
              <a:gd name="connsiteX9-387" fmla="*/ 11046 w 12895"/>
              <a:gd name="connsiteY9-388" fmla="*/ 8063 h 10561"/>
              <a:gd name="connsiteX0-389" fmla="*/ 11046 w 12895"/>
              <a:gd name="connsiteY0-390" fmla="*/ 8063 h 10508"/>
              <a:gd name="connsiteX1-391" fmla="*/ 12895 w 12895"/>
              <a:gd name="connsiteY1-392" fmla="*/ 0 h 10508"/>
              <a:gd name="connsiteX2-393" fmla="*/ 5381 w 12895"/>
              <a:gd name="connsiteY2-394" fmla="*/ 2799 h 10508"/>
              <a:gd name="connsiteX3-395" fmla="*/ 0 w 12895"/>
              <a:gd name="connsiteY3-396" fmla="*/ 8853 h 10508"/>
              <a:gd name="connsiteX4-397" fmla="*/ 5516 w 12895"/>
              <a:gd name="connsiteY4-398" fmla="*/ 7119 h 10508"/>
              <a:gd name="connsiteX5-399" fmla="*/ 5965 w 12895"/>
              <a:gd name="connsiteY5-400" fmla="*/ 8027 h 10508"/>
              <a:gd name="connsiteX6-401" fmla="*/ 7625 w 12895"/>
              <a:gd name="connsiteY6-402" fmla="*/ 10492 h 10508"/>
              <a:gd name="connsiteX7-403" fmla="*/ 9793 w 12895"/>
              <a:gd name="connsiteY7-404" fmla="*/ 9001 h 10508"/>
              <a:gd name="connsiteX8-405" fmla="*/ 10384 w 12895"/>
              <a:gd name="connsiteY8-406" fmla="*/ 8351 h 10508"/>
              <a:gd name="connsiteX9-407" fmla="*/ 11046 w 12895"/>
              <a:gd name="connsiteY9-408" fmla="*/ 8063 h 10508"/>
              <a:gd name="connsiteX0-409" fmla="*/ 10767 w 12895"/>
              <a:gd name="connsiteY0-410" fmla="*/ 7633 h 10508"/>
              <a:gd name="connsiteX1-411" fmla="*/ 12895 w 12895"/>
              <a:gd name="connsiteY1-412" fmla="*/ 0 h 10508"/>
              <a:gd name="connsiteX2-413" fmla="*/ 5381 w 12895"/>
              <a:gd name="connsiteY2-414" fmla="*/ 2799 h 10508"/>
              <a:gd name="connsiteX3-415" fmla="*/ 0 w 12895"/>
              <a:gd name="connsiteY3-416" fmla="*/ 8853 h 10508"/>
              <a:gd name="connsiteX4-417" fmla="*/ 5516 w 12895"/>
              <a:gd name="connsiteY4-418" fmla="*/ 7119 h 10508"/>
              <a:gd name="connsiteX5-419" fmla="*/ 5965 w 12895"/>
              <a:gd name="connsiteY5-420" fmla="*/ 8027 h 10508"/>
              <a:gd name="connsiteX6-421" fmla="*/ 7625 w 12895"/>
              <a:gd name="connsiteY6-422" fmla="*/ 10492 h 10508"/>
              <a:gd name="connsiteX7-423" fmla="*/ 9793 w 12895"/>
              <a:gd name="connsiteY7-424" fmla="*/ 9001 h 10508"/>
              <a:gd name="connsiteX8-425" fmla="*/ 10384 w 12895"/>
              <a:gd name="connsiteY8-426" fmla="*/ 8351 h 10508"/>
              <a:gd name="connsiteX9-427" fmla="*/ 10767 w 12895"/>
              <a:gd name="connsiteY9-428" fmla="*/ 7633 h 10508"/>
              <a:gd name="connsiteX0-429" fmla="*/ 10767 w 12895"/>
              <a:gd name="connsiteY0-430" fmla="*/ 7633 h 10508"/>
              <a:gd name="connsiteX1-431" fmla="*/ 12895 w 12895"/>
              <a:gd name="connsiteY1-432" fmla="*/ 0 h 10508"/>
              <a:gd name="connsiteX2-433" fmla="*/ 5381 w 12895"/>
              <a:gd name="connsiteY2-434" fmla="*/ 2799 h 10508"/>
              <a:gd name="connsiteX3-435" fmla="*/ 0 w 12895"/>
              <a:gd name="connsiteY3-436" fmla="*/ 8853 h 10508"/>
              <a:gd name="connsiteX4-437" fmla="*/ 5516 w 12895"/>
              <a:gd name="connsiteY4-438" fmla="*/ 7119 h 10508"/>
              <a:gd name="connsiteX5-439" fmla="*/ 5965 w 12895"/>
              <a:gd name="connsiteY5-440" fmla="*/ 8027 h 10508"/>
              <a:gd name="connsiteX6-441" fmla="*/ 7625 w 12895"/>
              <a:gd name="connsiteY6-442" fmla="*/ 10492 h 10508"/>
              <a:gd name="connsiteX7-443" fmla="*/ 9793 w 12895"/>
              <a:gd name="connsiteY7-444" fmla="*/ 9001 h 10508"/>
              <a:gd name="connsiteX8-445" fmla="*/ 10083 w 12895"/>
              <a:gd name="connsiteY8-446" fmla="*/ 8175 h 10508"/>
              <a:gd name="connsiteX9-447" fmla="*/ 10767 w 12895"/>
              <a:gd name="connsiteY9-448" fmla="*/ 7633 h 10508"/>
              <a:gd name="connsiteX0-449" fmla="*/ 10767 w 12895"/>
              <a:gd name="connsiteY0-450" fmla="*/ 7633 h 10508"/>
              <a:gd name="connsiteX1-451" fmla="*/ 12895 w 12895"/>
              <a:gd name="connsiteY1-452" fmla="*/ 0 h 10508"/>
              <a:gd name="connsiteX2-453" fmla="*/ 5381 w 12895"/>
              <a:gd name="connsiteY2-454" fmla="*/ 2799 h 10508"/>
              <a:gd name="connsiteX3-455" fmla="*/ 0 w 12895"/>
              <a:gd name="connsiteY3-456" fmla="*/ 8853 h 10508"/>
              <a:gd name="connsiteX4-457" fmla="*/ 5516 w 12895"/>
              <a:gd name="connsiteY4-458" fmla="*/ 7119 h 10508"/>
              <a:gd name="connsiteX5-459" fmla="*/ 5965 w 12895"/>
              <a:gd name="connsiteY5-460" fmla="*/ 8027 h 10508"/>
              <a:gd name="connsiteX6-461" fmla="*/ 7625 w 12895"/>
              <a:gd name="connsiteY6-462" fmla="*/ 10492 h 10508"/>
              <a:gd name="connsiteX7-463" fmla="*/ 9793 w 12895"/>
              <a:gd name="connsiteY7-464" fmla="*/ 9001 h 10508"/>
              <a:gd name="connsiteX8-465" fmla="*/ 10767 w 12895"/>
              <a:gd name="connsiteY8-466" fmla="*/ 7633 h 10508"/>
              <a:gd name="connsiteX0-467" fmla="*/ 10767 w 12895"/>
              <a:gd name="connsiteY0-468" fmla="*/ 7633 h 10503"/>
              <a:gd name="connsiteX1-469" fmla="*/ 12895 w 12895"/>
              <a:gd name="connsiteY1-470" fmla="*/ 0 h 10503"/>
              <a:gd name="connsiteX2-471" fmla="*/ 5381 w 12895"/>
              <a:gd name="connsiteY2-472" fmla="*/ 2799 h 10503"/>
              <a:gd name="connsiteX3-473" fmla="*/ 0 w 12895"/>
              <a:gd name="connsiteY3-474" fmla="*/ 8853 h 10503"/>
              <a:gd name="connsiteX4-475" fmla="*/ 5516 w 12895"/>
              <a:gd name="connsiteY4-476" fmla="*/ 7119 h 10503"/>
              <a:gd name="connsiteX5-477" fmla="*/ 5965 w 12895"/>
              <a:gd name="connsiteY5-478" fmla="*/ 8027 h 10503"/>
              <a:gd name="connsiteX6-479" fmla="*/ 7625 w 12895"/>
              <a:gd name="connsiteY6-480" fmla="*/ 10492 h 10503"/>
              <a:gd name="connsiteX7-481" fmla="*/ 9126 w 12895"/>
              <a:gd name="connsiteY7-482" fmla="*/ 8879 h 10503"/>
              <a:gd name="connsiteX8-483" fmla="*/ 10767 w 12895"/>
              <a:gd name="connsiteY8-484" fmla="*/ 7633 h 10503"/>
              <a:gd name="connsiteX0-485" fmla="*/ 10767 w 12895"/>
              <a:gd name="connsiteY0-486" fmla="*/ 7633 h 10493"/>
              <a:gd name="connsiteX1-487" fmla="*/ 12895 w 12895"/>
              <a:gd name="connsiteY1-488" fmla="*/ 0 h 10493"/>
              <a:gd name="connsiteX2-489" fmla="*/ 5381 w 12895"/>
              <a:gd name="connsiteY2-490" fmla="*/ 2799 h 10493"/>
              <a:gd name="connsiteX3-491" fmla="*/ 0 w 12895"/>
              <a:gd name="connsiteY3-492" fmla="*/ 8853 h 10493"/>
              <a:gd name="connsiteX4-493" fmla="*/ 5516 w 12895"/>
              <a:gd name="connsiteY4-494" fmla="*/ 7119 h 10493"/>
              <a:gd name="connsiteX5-495" fmla="*/ 5965 w 12895"/>
              <a:gd name="connsiteY5-496" fmla="*/ 8027 h 10493"/>
              <a:gd name="connsiteX6-497" fmla="*/ 7625 w 12895"/>
              <a:gd name="connsiteY6-498" fmla="*/ 10492 h 10493"/>
              <a:gd name="connsiteX7-499" fmla="*/ 10767 w 12895"/>
              <a:gd name="connsiteY7-500" fmla="*/ 7633 h 10493"/>
              <a:gd name="connsiteX0-501" fmla="*/ 10767 w 12895"/>
              <a:gd name="connsiteY0-502" fmla="*/ 7633 h 10493"/>
              <a:gd name="connsiteX1-503" fmla="*/ 12895 w 12895"/>
              <a:gd name="connsiteY1-504" fmla="*/ 0 h 10493"/>
              <a:gd name="connsiteX2-505" fmla="*/ 5381 w 12895"/>
              <a:gd name="connsiteY2-506" fmla="*/ 2799 h 10493"/>
              <a:gd name="connsiteX3-507" fmla="*/ 0 w 12895"/>
              <a:gd name="connsiteY3-508" fmla="*/ 8853 h 10493"/>
              <a:gd name="connsiteX4-509" fmla="*/ 5516 w 12895"/>
              <a:gd name="connsiteY4-510" fmla="*/ 7119 h 10493"/>
              <a:gd name="connsiteX5-511" fmla="*/ 5965 w 12895"/>
              <a:gd name="connsiteY5-512" fmla="*/ 8027 h 10493"/>
              <a:gd name="connsiteX6-513" fmla="*/ 7625 w 12895"/>
              <a:gd name="connsiteY6-514" fmla="*/ 10492 h 10493"/>
              <a:gd name="connsiteX7-515" fmla="*/ 10767 w 12895"/>
              <a:gd name="connsiteY7-516" fmla="*/ 7633 h 10493"/>
              <a:gd name="connsiteX0-517" fmla="*/ 10767 w 16372"/>
              <a:gd name="connsiteY0-518" fmla="*/ 6623 h 9483"/>
              <a:gd name="connsiteX1-519" fmla="*/ 16372 w 16372"/>
              <a:gd name="connsiteY1-520" fmla="*/ 0 h 9483"/>
              <a:gd name="connsiteX2-521" fmla="*/ 5381 w 16372"/>
              <a:gd name="connsiteY2-522" fmla="*/ 1789 h 9483"/>
              <a:gd name="connsiteX3-523" fmla="*/ 0 w 16372"/>
              <a:gd name="connsiteY3-524" fmla="*/ 7843 h 9483"/>
              <a:gd name="connsiteX4-525" fmla="*/ 5516 w 16372"/>
              <a:gd name="connsiteY4-526" fmla="*/ 6109 h 9483"/>
              <a:gd name="connsiteX5-527" fmla="*/ 5965 w 16372"/>
              <a:gd name="connsiteY5-528" fmla="*/ 7017 h 9483"/>
              <a:gd name="connsiteX6-529" fmla="*/ 7625 w 16372"/>
              <a:gd name="connsiteY6-530" fmla="*/ 9482 h 9483"/>
              <a:gd name="connsiteX7-531" fmla="*/ 10767 w 16372"/>
              <a:gd name="connsiteY7-532" fmla="*/ 6623 h 9483"/>
              <a:gd name="connsiteX0-533" fmla="*/ 6576 w 10000"/>
              <a:gd name="connsiteY0-534" fmla="*/ 6984 h 10000"/>
              <a:gd name="connsiteX1-535" fmla="*/ 10000 w 10000"/>
              <a:gd name="connsiteY1-536" fmla="*/ 0 h 10000"/>
              <a:gd name="connsiteX2-537" fmla="*/ 3818 w 10000"/>
              <a:gd name="connsiteY2-538" fmla="*/ 2321 h 10000"/>
              <a:gd name="connsiteX3-539" fmla="*/ 0 w 10000"/>
              <a:gd name="connsiteY3-540" fmla="*/ 8271 h 10000"/>
              <a:gd name="connsiteX4-541" fmla="*/ 3369 w 10000"/>
              <a:gd name="connsiteY4-542" fmla="*/ 6442 h 10000"/>
              <a:gd name="connsiteX5-543" fmla="*/ 3643 w 10000"/>
              <a:gd name="connsiteY5-544" fmla="*/ 7400 h 10000"/>
              <a:gd name="connsiteX6-545" fmla="*/ 4657 w 10000"/>
              <a:gd name="connsiteY6-546" fmla="*/ 9999 h 10000"/>
              <a:gd name="connsiteX7-547" fmla="*/ 6576 w 10000"/>
              <a:gd name="connsiteY7-548" fmla="*/ 6984 h 10000"/>
              <a:gd name="connsiteX0-549" fmla="*/ 6576 w 10000"/>
              <a:gd name="connsiteY0-550" fmla="*/ 7359 h 10375"/>
              <a:gd name="connsiteX1-551" fmla="*/ 10000 w 10000"/>
              <a:gd name="connsiteY1-552" fmla="*/ 375 h 10375"/>
              <a:gd name="connsiteX2-553" fmla="*/ 6297 w 10000"/>
              <a:gd name="connsiteY2-554" fmla="*/ 1002 h 10375"/>
              <a:gd name="connsiteX3-555" fmla="*/ 3818 w 10000"/>
              <a:gd name="connsiteY3-556" fmla="*/ 2696 h 10375"/>
              <a:gd name="connsiteX4-557" fmla="*/ 0 w 10000"/>
              <a:gd name="connsiteY4-558" fmla="*/ 8646 h 10375"/>
              <a:gd name="connsiteX5-559" fmla="*/ 3369 w 10000"/>
              <a:gd name="connsiteY5-560" fmla="*/ 6817 h 10375"/>
              <a:gd name="connsiteX6-561" fmla="*/ 3643 w 10000"/>
              <a:gd name="connsiteY6-562" fmla="*/ 7775 h 10375"/>
              <a:gd name="connsiteX7-563" fmla="*/ 4657 w 10000"/>
              <a:gd name="connsiteY7-564" fmla="*/ 10374 h 10375"/>
              <a:gd name="connsiteX8-565" fmla="*/ 6576 w 10000"/>
              <a:gd name="connsiteY8-566" fmla="*/ 7359 h 10375"/>
              <a:gd name="connsiteX0-567" fmla="*/ 6576 w 10000"/>
              <a:gd name="connsiteY0-568" fmla="*/ 7359 h 10375"/>
              <a:gd name="connsiteX1-569" fmla="*/ 10000 w 10000"/>
              <a:gd name="connsiteY1-570" fmla="*/ 375 h 10375"/>
              <a:gd name="connsiteX2-571" fmla="*/ 6297 w 10000"/>
              <a:gd name="connsiteY2-572" fmla="*/ 1002 h 10375"/>
              <a:gd name="connsiteX3-573" fmla="*/ 3818 w 10000"/>
              <a:gd name="connsiteY3-574" fmla="*/ 2696 h 10375"/>
              <a:gd name="connsiteX4-575" fmla="*/ 0 w 10000"/>
              <a:gd name="connsiteY4-576" fmla="*/ 8646 h 10375"/>
              <a:gd name="connsiteX5-577" fmla="*/ 3369 w 10000"/>
              <a:gd name="connsiteY5-578" fmla="*/ 6817 h 10375"/>
              <a:gd name="connsiteX6-579" fmla="*/ 3436 w 10000"/>
              <a:gd name="connsiteY6-580" fmla="*/ 6938 h 10375"/>
              <a:gd name="connsiteX7-581" fmla="*/ 3643 w 10000"/>
              <a:gd name="connsiteY7-582" fmla="*/ 7775 h 10375"/>
              <a:gd name="connsiteX8-583" fmla="*/ 4657 w 10000"/>
              <a:gd name="connsiteY8-584" fmla="*/ 10374 h 10375"/>
              <a:gd name="connsiteX9-585" fmla="*/ 6576 w 10000"/>
              <a:gd name="connsiteY9-586" fmla="*/ 7359 h 10375"/>
              <a:gd name="connsiteX0-587" fmla="*/ 6953 w 10000"/>
              <a:gd name="connsiteY0-588" fmla="*/ 7824 h 10374"/>
              <a:gd name="connsiteX1-589" fmla="*/ 10000 w 10000"/>
              <a:gd name="connsiteY1-590" fmla="*/ 375 h 10374"/>
              <a:gd name="connsiteX2-591" fmla="*/ 6297 w 10000"/>
              <a:gd name="connsiteY2-592" fmla="*/ 1002 h 10374"/>
              <a:gd name="connsiteX3-593" fmla="*/ 3818 w 10000"/>
              <a:gd name="connsiteY3-594" fmla="*/ 2696 h 10374"/>
              <a:gd name="connsiteX4-595" fmla="*/ 0 w 10000"/>
              <a:gd name="connsiteY4-596" fmla="*/ 8646 h 10374"/>
              <a:gd name="connsiteX5-597" fmla="*/ 3369 w 10000"/>
              <a:gd name="connsiteY5-598" fmla="*/ 6817 h 10374"/>
              <a:gd name="connsiteX6-599" fmla="*/ 3436 w 10000"/>
              <a:gd name="connsiteY6-600" fmla="*/ 6938 h 10374"/>
              <a:gd name="connsiteX7-601" fmla="*/ 3643 w 10000"/>
              <a:gd name="connsiteY7-602" fmla="*/ 7775 h 10374"/>
              <a:gd name="connsiteX8-603" fmla="*/ 4657 w 10000"/>
              <a:gd name="connsiteY8-604" fmla="*/ 10374 h 10374"/>
              <a:gd name="connsiteX9-605" fmla="*/ 6953 w 10000"/>
              <a:gd name="connsiteY9-606" fmla="*/ 7824 h 103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07" y="connsiteY9-308"/>
              </a:cxn>
            </a:cxnLst>
            <a:rect l="l" t="t" r="r" b="b"/>
            <a:pathLst>
              <a:path w="10000" h="10374">
                <a:moveTo>
                  <a:pt x="6953" y="7824"/>
                </a:moveTo>
                <a:cubicBezTo>
                  <a:pt x="7334" y="5321"/>
                  <a:pt x="9025" y="1983"/>
                  <a:pt x="10000" y="375"/>
                </a:cubicBezTo>
                <a:cubicBezTo>
                  <a:pt x="9958" y="-612"/>
                  <a:pt x="7327" y="615"/>
                  <a:pt x="6297" y="1002"/>
                </a:cubicBezTo>
                <a:cubicBezTo>
                  <a:pt x="5267" y="1389"/>
                  <a:pt x="4867" y="1422"/>
                  <a:pt x="3818" y="2696"/>
                </a:cubicBezTo>
                <a:cubicBezTo>
                  <a:pt x="2769" y="3970"/>
                  <a:pt x="280" y="5972"/>
                  <a:pt x="0" y="8646"/>
                </a:cubicBezTo>
                <a:cubicBezTo>
                  <a:pt x="1375" y="7853"/>
                  <a:pt x="2796" y="7102"/>
                  <a:pt x="3369" y="6817"/>
                </a:cubicBezTo>
                <a:cubicBezTo>
                  <a:pt x="3942" y="6532"/>
                  <a:pt x="3390" y="6778"/>
                  <a:pt x="3436" y="6938"/>
                </a:cubicBezTo>
                <a:cubicBezTo>
                  <a:pt x="3482" y="7098"/>
                  <a:pt x="3477" y="7190"/>
                  <a:pt x="3643" y="7775"/>
                </a:cubicBezTo>
                <a:cubicBezTo>
                  <a:pt x="4241" y="8254"/>
                  <a:pt x="4105" y="10366"/>
                  <a:pt x="4657" y="10374"/>
                </a:cubicBezTo>
                <a:cubicBezTo>
                  <a:pt x="5209" y="10382"/>
                  <a:pt x="5882" y="8115"/>
                  <a:pt x="6953" y="7824"/>
                </a:cubicBezTo>
                <a:close/>
              </a:path>
            </a:pathLst>
          </a:custGeom>
          <a:solidFill>
            <a:sysClr val="window" lastClr="FFFFFF">
              <a:alpha val="10000"/>
            </a:sys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27" name="Freeform 102"/>
          <p:cNvSpPr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7057050" y="4639802"/>
            <a:ext cx="409575" cy="368300"/>
          </a:xfrm>
          <a:custGeom>
            <a:avLst/>
            <a:gdLst>
              <a:gd name="T0" fmla="*/ 35703 w 498"/>
              <a:gd name="T1" fmla="*/ 67874 h 445"/>
              <a:gd name="T2" fmla="*/ 35703 w 498"/>
              <a:gd name="T3" fmla="*/ 67874 h 445"/>
              <a:gd name="T4" fmla="*/ 63372 w 498"/>
              <a:gd name="T5" fmla="*/ 75965 h 445"/>
              <a:gd name="T6" fmla="*/ 67389 w 498"/>
              <a:gd name="T7" fmla="*/ 75965 h 445"/>
              <a:gd name="T8" fmla="*/ 87026 w 498"/>
              <a:gd name="T9" fmla="*/ 60232 h 445"/>
              <a:gd name="T10" fmla="*/ 87026 w 498"/>
              <a:gd name="T11" fmla="*/ 56187 h 445"/>
              <a:gd name="T12" fmla="*/ 79439 w 498"/>
              <a:gd name="T13" fmla="*/ 48096 h 445"/>
              <a:gd name="T14" fmla="*/ 122728 w 498"/>
              <a:gd name="T15" fmla="*/ 4495 h 445"/>
              <a:gd name="T16" fmla="*/ 87026 w 498"/>
              <a:gd name="T17" fmla="*/ 0 h 445"/>
              <a:gd name="T18" fmla="*/ 47753 w 498"/>
              <a:gd name="T19" fmla="*/ 24273 h 445"/>
              <a:gd name="T20" fmla="*/ 32133 w 498"/>
              <a:gd name="T21" fmla="*/ 36409 h 445"/>
              <a:gd name="T22" fmla="*/ 23653 w 498"/>
              <a:gd name="T23" fmla="*/ 52141 h 445"/>
              <a:gd name="T24" fmla="*/ 8033 w 498"/>
              <a:gd name="T25" fmla="*/ 56187 h 445"/>
              <a:gd name="T26" fmla="*/ 0 w 498"/>
              <a:gd name="T27" fmla="*/ 64278 h 445"/>
              <a:gd name="T28" fmla="*/ 0 w 498"/>
              <a:gd name="T29" fmla="*/ 67874 h 445"/>
              <a:gd name="T30" fmla="*/ 16066 w 498"/>
              <a:gd name="T31" fmla="*/ 84055 h 445"/>
              <a:gd name="T32" fmla="*/ 23653 w 498"/>
              <a:gd name="T33" fmla="*/ 88101 h 445"/>
              <a:gd name="T34" fmla="*/ 32133 w 498"/>
              <a:gd name="T35" fmla="*/ 80010 h 445"/>
              <a:gd name="T36" fmla="*/ 35703 w 498"/>
              <a:gd name="T37" fmla="*/ 67874 h 445"/>
              <a:gd name="T38" fmla="*/ 99075 w 498"/>
              <a:gd name="T39" fmla="*/ 71919 h 445"/>
              <a:gd name="T40" fmla="*/ 99075 w 498"/>
              <a:gd name="T41" fmla="*/ 71919 h 445"/>
              <a:gd name="T42" fmla="*/ 95059 w 498"/>
              <a:gd name="T43" fmla="*/ 71919 h 445"/>
              <a:gd name="T44" fmla="*/ 79439 w 498"/>
              <a:gd name="T45" fmla="*/ 84055 h 445"/>
              <a:gd name="T46" fmla="*/ 75422 w 498"/>
              <a:gd name="T47" fmla="*/ 91697 h 445"/>
              <a:gd name="T48" fmla="*/ 170035 w 498"/>
              <a:gd name="T49" fmla="*/ 195530 h 445"/>
              <a:gd name="T50" fmla="*/ 178068 w 498"/>
              <a:gd name="T51" fmla="*/ 195530 h 445"/>
              <a:gd name="T52" fmla="*/ 190117 w 498"/>
              <a:gd name="T53" fmla="*/ 187439 h 445"/>
              <a:gd name="T54" fmla="*/ 190117 w 498"/>
              <a:gd name="T55" fmla="*/ 179798 h 445"/>
              <a:gd name="T56" fmla="*/ 99075 w 498"/>
              <a:gd name="T57" fmla="*/ 71919 h 445"/>
              <a:gd name="T58" fmla="*/ 221804 w 498"/>
              <a:gd name="T59" fmla="*/ 28318 h 445"/>
              <a:gd name="T60" fmla="*/ 221804 w 498"/>
              <a:gd name="T61" fmla="*/ 28318 h 445"/>
              <a:gd name="T62" fmla="*/ 213771 w 498"/>
              <a:gd name="T63" fmla="*/ 24273 h 445"/>
              <a:gd name="T64" fmla="*/ 205737 w 498"/>
              <a:gd name="T65" fmla="*/ 40005 h 445"/>
              <a:gd name="T66" fmla="*/ 182084 w 498"/>
              <a:gd name="T67" fmla="*/ 48096 h 445"/>
              <a:gd name="T68" fmla="*/ 178068 w 498"/>
              <a:gd name="T69" fmla="*/ 28318 h 445"/>
              <a:gd name="T70" fmla="*/ 186101 w 498"/>
              <a:gd name="T71" fmla="*/ 8540 h 445"/>
              <a:gd name="T72" fmla="*/ 182084 w 498"/>
              <a:gd name="T73" fmla="*/ 4495 h 445"/>
              <a:gd name="T74" fmla="*/ 150398 w 498"/>
              <a:gd name="T75" fmla="*/ 32364 h 445"/>
              <a:gd name="T76" fmla="*/ 142365 w 498"/>
              <a:gd name="T77" fmla="*/ 67874 h 445"/>
              <a:gd name="T78" fmla="*/ 126745 w 498"/>
              <a:gd name="T79" fmla="*/ 84055 h 445"/>
              <a:gd name="T80" fmla="*/ 142365 w 498"/>
              <a:gd name="T81" fmla="*/ 103833 h 445"/>
              <a:gd name="T82" fmla="*/ 162448 w 498"/>
              <a:gd name="T83" fmla="*/ 84055 h 445"/>
              <a:gd name="T84" fmla="*/ 182084 w 498"/>
              <a:gd name="T85" fmla="*/ 80010 h 445"/>
              <a:gd name="T86" fmla="*/ 217787 w 498"/>
              <a:gd name="T87" fmla="*/ 64278 h 445"/>
              <a:gd name="T88" fmla="*/ 221804 w 498"/>
              <a:gd name="T89" fmla="*/ 28318 h 445"/>
              <a:gd name="T90" fmla="*/ 32133 w 498"/>
              <a:gd name="T91" fmla="*/ 179798 h 445"/>
              <a:gd name="T92" fmla="*/ 32133 w 498"/>
              <a:gd name="T93" fmla="*/ 179798 h 445"/>
              <a:gd name="T94" fmla="*/ 32133 w 498"/>
              <a:gd name="T95" fmla="*/ 187439 h 445"/>
              <a:gd name="T96" fmla="*/ 39719 w 498"/>
              <a:gd name="T97" fmla="*/ 199576 h 445"/>
              <a:gd name="T98" fmla="*/ 47753 w 498"/>
              <a:gd name="T99" fmla="*/ 195530 h 445"/>
              <a:gd name="T100" fmla="*/ 103092 w 498"/>
              <a:gd name="T101" fmla="*/ 143838 h 445"/>
              <a:gd name="T102" fmla="*/ 87026 w 498"/>
              <a:gd name="T103" fmla="*/ 123611 h 445"/>
              <a:gd name="T104" fmla="*/ 32133 w 498"/>
              <a:gd name="T105" fmla="*/ 179798 h 445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28" name="Freeform 65"/>
          <p:cNvSpPr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7518336" y="3008555"/>
            <a:ext cx="390525" cy="387350"/>
          </a:xfrm>
          <a:custGeom>
            <a:avLst/>
            <a:gdLst>
              <a:gd name="T0" fmla="*/ 172604 w 417"/>
              <a:gd name="T1" fmla="*/ 91192 h 417"/>
              <a:gd name="T2" fmla="*/ 172604 w 417"/>
              <a:gd name="T3" fmla="*/ 91192 h 417"/>
              <a:gd name="T4" fmla="*/ 188460 w 417"/>
              <a:gd name="T5" fmla="*/ 63340 h 417"/>
              <a:gd name="T6" fmla="*/ 184836 w 417"/>
              <a:gd name="T7" fmla="*/ 47617 h 417"/>
              <a:gd name="T8" fmla="*/ 152671 w 417"/>
              <a:gd name="T9" fmla="*/ 35488 h 417"/>
              <a:gd name="T10" fmla="*/ 144516 w 417"/>
              <a:gd name="T11" fmla="*/ 7637 h 417"/>
              <a:gd name="T12" fmla="*/ 124583 w 417"/>
              <a:gd name="T13" fmla="*/ 0 h 417"/>
              <a:gd name="T14" fmla="*/ 96495 w 417"/>
              <a:gd name="T15" fmla="*/ 15723 h 417"/>
              <a:gd name="T16" fmla="*/ 68407 w 417"/>
              <a:gd name="T17" fmla="*/ 0 h 417"/>
              <a:gd name="T18" fmla="*/ 48474 w 417"/>
              <a:gd name="T19" fmla="*/ 7637 h 417"/>
              <a:gd name="T20" fmla="*/ 40320 w 417"/>
              <a:gd name="T21" fmla="*/ 35488 h 417"/>
              <a:gd name="T22" fmla="*/ 8155 w 417"/>
              <a:gd name="T23" fmla="*/ 47617 h 417"/>
              <a:gd name="T24" fmla="*/ 0 w 417"/>
              <a:gd name="T25" fmla="*/ 63340 h 417"/>
              <a:gd name="T26" fmla="*/ 19933 w 417"/>
              <a:gd name="T27" fmla="*/ 91192 h 417"/>
              <a:gd name="T28" fmla="*/ 0 w 417"/>
              <a:gd name="T29" fmla="*/ 123536 h 417"/>
              <a:gd name="T30" fmla="*/ 8155 w 417"/>
              <a:gd name="T31" fmla="*/ 139258 h 417"/>
              <a:gd name="T32" fmla="*/ 40320 w 417"/>
              <a:gd name="T33" fmla="*/ 147344 h 417"/>
              <a:gd name="T34" fmla="*/ 48474 w 417"/>
              <a:gd name="T35" fmla="*/ 178790 h 417"/>
              <a:gd name="T36" fmla="*/ 68407 w 417"/>
              <a:gd name="T37" fmla="*/ 186876 h 417"/>
              <a:gd name="T38" fmla="*/ 96495 w 417"/>
              <a:gd name="T39" fmla="*/ 167110 h 417"/>
              <a:gd name="T40" fmla="*/ 124583 w 417"/>
              <a:gd name="T41" fmla="*/ 186876 h 417"/>
              <a:gd name="T42" fmla="*/ 144516 w 417"/>
              <a:gd name="T43" fmla="*/ 178790 h 417"/>
              <a:gd name="T44" fmla="*/ 152671 w 417"/>
              <a:gd name="T45" fmla="*/ 147344 h 417"/>
              <a:gd name="T46" fmla="*/ 184836 w 417"/>
              <a:gd name="T47" fmla="*/ 139258 h 417"/>
              <a:gd name="T48" fmla="*/ 188460 w 417"/>
              <a:gd name="T49" fmla="*/ 119043 h 417"/>
              <a:gd name="T50" fmla="*/ 172604 w 417"/>
              <a:gd name="T51" fmla="*/ 91192 h 417"/>
              <a:gd name="T52" fmla="*/ 96495 w 417"/>
              <a:gd name="T53" fmla="*/ 131172 h 417"/>
              <a:gd name="T54" fmla="*/ 96495 w 417"/>
              <a:gd name="T55" fmla="*/ 131172 h 417"/>
              <a:gd name="T56" fmla="*/ 56629 w 417"/>
              <a:gd name="T57" fmla="*/ 91192 h 417"/>
              <a:gd name="T58" fmla="*/ 96495 w 417"/>
              <a:gd name="T59" fmla="*/ 51660 h 417"/>
              <a:gd name="T60" fmla="*/ 136362 w 417"/>
              <a:gd name="T61" fmla="*/ 91192 h 417"/>
              <a:gd name="T62" fmla="*/ 96495 w 417"/>
              <a:gd name="T63" fmla="*/ 131172 h 41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17" h="417">
                <a:moveTo>
                  <a:pt x="381" y="203"/>
                </a:moveTo>
                <a:lnTo>
                  <a:pt x="381" y="203"/>
                </a:lnTo>
                <a:cubicBezTo>
                  <a:pt x="381" y="177"/>
                  <a:pt x="399" y="159"/>
                  <a:pt x="416" y="141"/>
                </a:cubicBezTo>
                <a:cubicBezTo>
                  <a:pt x="416" y="132"/>
                  <a:pt x="408" y="115"/>
                  <a:pt x="408" y="106"/>
                </a:cubicBezTo>
                <a:cubicBezTo>
                  <a:pt x="372" y="115"/>
                  <a:pt x="354" y="97"/>
                  <a:pt x="337" y="79"/>
                </a:cubicBezTo>
                <a:cubicBezTo>
                  <a:pt x="319" y="62"/>
                  <a:pt x="310" y="44"/>
                  <a:pt x="319" y="17"/>
                </a:cubicBezTo>
                <a:cubicBezTo>
                  <a:pt x="310" y="9"/>
                  <a:pt x="293" y="0"/>
                  <a:pt x="275" y="0"/>
                </a:cubicBezTo>
                <a:cubicBezTo>
                  <a:pt x="266" y="17"/>
                  <a:pt x="240" y="35"/>
                  <a:pt x="213" y="35"/>
                </a:cubicBezTo>
                <a:cubicBezTo>
                  <a:pt x="187" y="35"/>
                  <a:pt x="160" y="17"/>
                  <a:pt x="151" y="0"/>
                </a:cubicBezTo>
                <a:cubicBezTo>
                  <a:pt x="133" y="0"/>
                  <a:pt x="116" y="9"/>
                  <a:pt x="107" y="17"/>
                </a:cubicBezTo>
                <a:cubicBezTo>
                  <a:pt x="116" y="44"/>
                  <a:pt x="107" y="62"/>
                  <a:pt x="89" y="79"/>
                </a:cubicBezTo>
                <a:cubicBezTo>
                  <a:pt x="72" y="97"/>
                  <a:pt x="44" y="115"/>
                  <a:pt x="18" y="106"/>
                </a:cubicBezTo>
                <a:cubicBezTo>
                  <a:pt x="18" y="115"/>
                  <a:pt x="9" y="132"/>
                  <a:pt x="0" y="141"/>
                </a:cubicBezTo>
                <a:cubicBezTo>
                  <a:pt x="27" y="159"/>
                  <a:pt x="44" y="177"/>
                  <a:pt x="44" y="203"/>
                </a:cubicBezTo>
                <a:cubicBezTo>
                  <a:pt x="44" y="230"/>
                  <a:pt x="27" y="256"/>
                  <a:pt x="0" y="275"/>
                </a:cubicBezTo>
                <a:cubicBezTo>
                  <a:pt x="9" y="283"/>
                  <a:pt x="18" y="301"/>
                  <a:pt x="18" y="310"/>
                </a:cubicBezTo>
                <a:cubicBezTo>
                  <a:pt x="44" y="310"/>
                  <a:pt x="72" y="310"/>
                  <a:pt x="89" y="328"/>
                </a:cubicBezTo>
                <a:cubicBezTo>
                  <a:pt x="107" y="345"/>
                  <a:pt x="116" y="372"/>
                  <a:pt x="107" y="398"/>
                </a:cubicBezTo>
                <a:cubicBezTo>
                  <a:pt x="116" y="407"/>
                  <a:pt x="133" y="407"/>
                  <a:pt x="151" y="416"/>
                </a:cubicBezTo>
                <a:cubicBezTo>
                  <a:pt x="160" y="389"/>
                  <a:pt x="187" y="372"/>
                  <a:pt x="213" y="372"/>
                </a:cubicBezTo>
                <a:cubicBezTo>
                  <a:pt x="240" y="372"/>
                  <a:pt x="266" y="389"/>
                  <a:pt x="275" y="416"/>
                </a:cubicBezTo>
                <a:cubicBezTo>
                  <a:pt x="293" y="407"/>
                  <a:pt x="310" y="407"/>
                  <a:pt x="319" y="398"/>
                </a:cubicBezTo>
                <a:cubicBezTo>
                  <a:pt x="310" y="372"/>
                  <a:pt x="319" y="345"/>
                  <a:pt x="337" y="328"/>
                </a:cubicBezTo>
                <a:cubicBezTo>
                  <a:pt x="354" y="310"/>
                  <a:pt x="372" y="301"/>
                  <a:pt x="408" y="310"/>
                </a:cubicBezTo>
                <a:cubicBezTo>
                  <a:pt x="408" y="292"/>
                  <a:pt x="416" y="283"/>
                  <a:pt x="416" y="265"/>
                </a:cubicBezTo>
                <a:cubicBezTo>
                  <a:pt x="399" y="256"/>
                  <a:pt x="381" y="230"/>
                  <a:pt x="381" y="203"/>
                </a:cubicBezTo>
                <a:close/>
                <a:moveTo>
                  <a:pt x="213" y="292"/>
                </a:moveTo>
                <a:lnTo>
                  <a:pt x="213" y="292"/>
                </a:lnTo>
                <a:cubicBezTo>
                  <a:pt x="160" y="292"/>
                  <a:pt x="125" y="256"/>
                  <a:pt x="125" y="203"/>
                </a:cubicBezTo>
                <a:cubicBezTo>
                  <a:pt x="125" y="159"/>
                  <a:pt x="160" y="115"/>
                  <a:pt x="213" y="115"/>
                </a:cubicBezTo>
                <a:cubicBezTo>
                  <a:pt x="266" y="115"/>
                  <a:pt x="301" y="159"/>
                  <a:pt x="301" y="203"/>
                </a:cubicBezTo>
                <a:cubicBezTo>
                  <a:pt x="301" y="256"/>
                  <a:pt x="266" y="292"/>
                  <a:pt x="213" y="292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29" name="Freeform 116"/>
          <p:cNvSpPr>
            <a:spLocks noChangeArrowheads="1"/>
          </p:cNvSpPr>
          <p:nvPr>
            <p:custDataLst>
              <p:tags r:id="rId31"/>
            </p:custDataLst>
          </p:nvPr>
        </p:nvSpPr>
        <p:spPr bwMode="auto">
          <a:xfrm rot="252989">
            <a:off x="5397450" y="5053295"/>
            <a:ext cx="423545" cy="436880"/>
          </a:xfrm>
          <a:custGeom>
            <a:avLst/>
            <a:gdLst>
              <a:gd name="T0" fmla="*/ 179798 w 445"/>
              <a:gd name="T1" fmla="*/ 71025 h 462"/>
              <a:gd name="T2" fmla="*/ 179798 w 445"/>
              <a:gd name="T3" fmla="*/ 71025 h 462"/>
              <a:gd name="T4" fmla="*/ 119566 w 445"/>
              <a:gd name="T5" fmla="*/ 3574 h 462"/>
              <a:gd name="T6" fmla="*/ 16182 w 445"/>
              <a:gd name="T7" fmla="*/ 110781 h 462"/>
              <a:gd name="T8" fmla="*/ 4045 w 445"/>
              <a:gd name="T9" fmla="*/ 142497 h 462"/>
              <a:gd name="T10" fmla="*/ 36409 w 445"/>
              <a:gd name="T11" fmla="*/ 158578 h 462"/>
              <a:gd name="T12" fmla="*/ 44050 w 445"/>
              <a:gd name="T13" fmla="*/ 154558 h 462"/>
              <a:gd name="T14" fmla="*/ 60232 w 445"/>
              <a:gd name="T15" fmla="*/ 166172 h 462"/>
              <a:gd name="T16" fmla="*/ 71919 w 445"/>
              <a:gd name="T17" fmla="*/ 193867 h 462"/>
              <a:gd name="T18" fmla="*/ 84055 w 445"/>
              <a:gd name="T19" fmla="*/ 201908 h 462"/>
              <a:gd name="T20" fmla="*/ 107879 w 445"/>
              <a:gd name="T21" fmla="*/ 193867 h 462"/>
              <a:gd name="T22" fmla="*/ 111924 w 445"/>
              <a:gd name="T23" fmla="*/ 185827 h 462"/>
              <a:gd name="T24" fmla="*/ 103833 w 445"/>
              <a:gd name="T25" fmla="*/ 174213 h 462"/>
              <a:gd name="T26" fmla="*/ 91697 w 445"/>
              <a:gd name="T27" fmla="*/ 150538 h 462"/>
              <a:gd name="T28" fmla="*/ 103833 w 445"/>
              <a:gd name="T29" fmla="*/ 138477 h 462"/>
              <a:gd name="T30" fmla="*/ 187439 w 445"/>
              <a:gd name="T31" fmla="*/ 158578 h 462"/>
              <a:gd name="T32" fmla="*/ 179798 w 445"/>
              <a:gd name="T33" fmla="*/ 71025 h 462"/>
              <a:gd name="T34" fmla="*/ 175303 w 445"/>
              <a:gd name="T35" fmla="*/ 138477 h 462"/>
              <a:gd name="T36" fmla="*/ 175303 w 445"/>
              <a:gd name="T37" fmla="*/ 138477 h 462"/>
              <a:gd name="T38" fmla="*/ 135747 w 445"/>
              <a:gd name="T39" fmla="*/ 91127 h 462"/>
              <a:gd name="T40" fmla="*/ 127656 w 445"/>
              <a:gd name="T41" fmla="*/ 27695 h 462"/>
              <a:gd name="T42" fmla="*/ 163616 w 445"/>
              <a:gd name="T43" fmla="*/ 79066 h 462"/>
              <a:gd name="T44" fmla="*/ 175303 w 445"/>
              <a:gd name="T45" fmla="*/ 138477 h 462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45" h="462">
                <a:moveTo>
                  <a:pt x="400" y="159"/>
                </a:moveTo>
                <a:lnTo>
                  <a:pt x="400" y="159"/>
                </a:lnTo>
                <a:cubicBezTo>
                  <a:pt x="364" y="71"/>
                  <a:pt x="302" y="0"/>
                  <a:pt x="266" y="8"/>
                </a:cubicBezTo>
                <a:cubicBezTo>
                  <a:pt x="213" y="36"/>
                  <a:pt x="302" y="142"/>
                  <a:pt x="36" y="248"/>
                </a:cubicBezTo>
                <a:cubicBezTo>
                  <a:pt x="9" y="257"/>
                  <a:pt x="0" y="292"/>
                  <a:pt x="9" y="319"/>
                </a:cubicBezTo>
                <a:cubicBezTo>
                  <a:pt x="18" y="337"/>
                  <a:pt x="53" y="363"/>
                  <a:pt x="81" y="355"/>
                </a:cubicBezTo>
                <a:lnTo>
                  <a:pt x="98" y="346"/>
                </a:lnTo>
                <a:cubicBezTo>
                  <a:pt x="116" y="372"/>
                  <a:pt x="134" y="355"/>
                  <a:pt x="134" y="372"/>
                </a:cubicBezTo>
                <a:cubicBezTo>
                  <a:pt x="143" y="390"/>
                  <a:pt x="160" y="425"/>
                  <a:pt x="160" y="434"/>
                </a:cubicBezTo>
                <a:cubicBezTo>
                  <a:pt x="169" y="443"/>
                  <a:pt x="178" y="461"/>
                  <a:pt x="187" y="452"/>
                </a:cubicBezTo>
                <a:cubicBezTo>
                  <a:pt x="196" y="452"/>
                  <a:pt x="231" y="443"/>
                  <a:pt x="240" y="434"/>
                </a:cubicBezTo>
                <a:cubicBezTo>
                  <a:pt x="257" y="434"/>
                  <a:pt x="257" y="425"/>
                  <a:pt x="249" y="416"/>
                </a:cubicBezTo>
                <a:cubicBezTo>
                  <a:pt x="249" y="408"/>
                  <a:pt x="231" y="399"/>
                  <a:pt x="231" y="390"/>
                </a:cubicBezTo>
                <a:cubicBezTo>
                  <a:pt x="222" y="381"/>
                  <a:pt x="213" y="346"/>
                  <a:pt x="204" y="337"/>
                </a:cubicBezTo>
                <a:cubicBezTo>
                  <a:pt x="196" y="328"/>
                  <a:pt x="213" y="310"/>
                  <a:pt x="231" y="310"/>
                </a:cubicBezTo>
                <a:cubicBezTo>
                  <a:pt x="355" y="302"/>
                  <a:pt x="373" y="372"/>
                  <a:pt x="417" y="355"/>
                </a:cubicBezTo>
                <a:cubicBezTo>
                  <a:pt x="444" y="346"/>
                  <a:pt x="444" y="248"/>
                  <a:pt x="400" y="159"/>
                </a:cubicBezTo>
                <a:close/>
                <a:moveTo>
                  <a:pt x="390" y="310"/>
                </a:moveTo>
                <a:lnTo>
                  <a:pt x="390" y="310"/>
                </a:lnTo>
                <a:cubicBezTo>
                  <a:pt x="381" y="310"/>
                  <a:pt x="328" y="275"/>
                  <a:pt x="302" y="204"/>
                </a:cubicBezTo>
                <a:cubicBezTo>
                  <a:pt x="275" y="133"/>
                  <a:pt x="275" y="62"/>
                  <a:pt x="284" y="62"/>
                </a:cubicBezTo>
                <a:cubicBezTo>
                  <a:pt x="293" y="62"/>
                  <a:pt x="337" y="106"/>
                  <a:pt x="364" y="177"/>
                </a:cubicBezTo>
                <a:cubicBezTo>
                  <a:pt x="400" y="248"/>
                  <a:pt x="390" y="302"/>
                  <a:pt x="390" y="31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0" name="Freeform 21"/>
          <p:cNvSpPr/>
          <p:nvPr>
            <p:custDataLst>
              <p:tags r:id="rId32"/>
            </p:custDataLst>
          </p:nvPr>
        </p:nvSpPr>
        <p:spPr bwMode="auto">
          <a:xfrm rot="9283800">
            <a:off x="6612905" y="3809316"/>
            <a:ext cx="1868918" cy="1436966"/>
          </a:xfrm>
          <a:custGeom>
            <a:avLst/>
            <a:gdLst>
              <a:gd name="T0" fmla="*/ 600 w 915"/>
              <a:gd name="T1" fmla="*/ 552 h 931"/>
              <a:gd name="T2" fmla="*/ 915 w 915"/>
              <a:gd name="T3" fmla="*/ 0 h 931"/>
              <a:gd name="T4" fmla="*/ 338 w 915"/>
              <a:gd name="T5" fmla="*/ 282 h 931"/>
              <a:gd name="T6" fmla="*/ 0 w 915"/>
              <a:gd name="T7" fmla="*/ 901 h 931"/>
              <a:gd name="T8" fmla="*/ 195 w 915"/>
              <a:gd name="T9" fmla="*/ 745 h 931"/>
              <a:gd name="T10" fmla="*/ 427 w 915"/>
              <a:gd name="T11" fmla="*/ 931 h 931"/>
              <a:gd name="T12" fmla="*/ 494 w 915"/>
              <a:gd name="T13" fmla="*/ 762 h 931"/>
              <a:gd name="T14" fmla="*/ 581 w 915"/>
              <a:gd name="T15" fmla="*/ 640 h 931"/>
              <a:gd name="T16" fmla="*/ 600 w 915"/>
              <a:gd name="T17" fmla="*/ 552 h 931"/>
              <a:gd name="connsiteX0" fmla="*/ 7662 w 11105"/>
              <a:gd name="connsiteY0" fmla="*/ 5929 h 10000"/>
              <a:gd name="connsiteX1" fmla="*/ 11105 w 11105"/>
              <a:gd name="connsiteY1" fmla="*/ 0 h 10000"/>
              <a:gd name="connsiteX2" fmla="*/ 4799 w 11105"/>
              <a:gd name="connsiteY2" fmla="*/ 3029 h 10000"/>
              <a:gd name="connsiteX3" fmla="*/ 0 w 11105"/>
              <a:gd name="connsiteY3" fmla="*/ 9069 h 10000"/>
              <a:gd name="connsiteX4" fmla="*/ 3236 w 11105"/>
              <a:gd name="connsiteY4" fmla="*/ 8002 h 10000"/>
              <a:gd name="connsiteX5" fmla="*/ 5772 w 11105"/>
              <a:gd name="connsiteY5" fmla="*/ 10000 h 10000"/>
              <a:gd name="connsiteX6" fmla="*/ 6504 w 11105"/>
              <a:gd name="connsiteY6" fmla="*/ 8185 h 10000"/>
              <a:gd name="connsiteX7" fmla="*/ 7455 w 11105"/>
              <a:gd name="connsiteY7" fmla="*/ 6874 h 10000"/>
              <a:gd name="connsiteX8" fmla="*/ 7662 w 11105"/>
              <a:gd name="connsiteY8" fmla="*/ 5929 h 10000"/>
              <a:gd name="connsiteX0-1" fmla="*/ 7662 w 11105"/>
              <a:gd name="connsiteY0-2" fmla="*/ 5929 h 10000"/>
              <a:gd name="connsiteX1-3" fmla="*/ 11105 w 11105"/>
              <a:gd name="connsiteY1-4" fmla="*/ 0 h 10000"/>
              <a:gd name="connsiteX2-5" fmla="*/ 4480 w 11105"/>
              <a:gd name="connsiteY2-6" fmla="*/ 2522 h 10000"/>
              <a:gd name="connsiteX3-7" fmla="*/ 0 w 11105"/>
              <a:gd name="connsiteY3-8" fmla="*/ 9069 h 10000"/>
              <a:gd name="connsiteX4-9" fmla="*/ 3236 w 11105"/>
              <a:gd name="connsiteY4-10" fmla="*/ 8002 h 10000"/>
              <a:gd name="connsiteX5-11" fmla="*/ 5772 w 11105"/>
              <a:gd name="connsiteY5-12" fmla="*/ 10000 h 10000"/>
              <a:gd name="connsiteX6-13" fmla="*/ 6504 w 11105"/>
              <a:gd name="connsiteY6-14" fmla="*/ 8185 h 10000"/>
              <a:gd name="connsiteX7-15" fmla="*/ 7455 w 11105"/>
              <a:gd name="connsiteY7-16" fmla="*/ 6874 h 10000"/>
              <a:gd name="connsiteX8-17" fmla="*/ 7662 w 11105"/>
              <a:gd name="connsiteY8-18" fmla="*/ 5929 h 10000"/>
              <a:gd name="connsiteX0-19" fmla="*/ 7662 w 11105"/>
              <a:gd name="connsiteY0-20" fmla="*/ 5929 h 10005"/>
              <a:gd name="connsiteX1-21" fmla="*/ 11105 w 11105"/>
              <a:gd name="connsiteY1-22" fmla="*/ 0 h 10005"/>
              <a:gd name="connsiteX2-23" fmla="*/ 4480 w 11105"/>
              <a:gd name="connsiteY2-24" fmla="*/ 2522 h 10005"/>
              <a:gd name="connsiteX3-25" fmla="*/ 0 w 11105"/>
              <a:gd name="connsiteY3-26" fmla="*/ 9069 h 10005"/>
              <a:gd name="connsiteX4-27" fmla="*/ 3778 w 11105"/>
              <a:gd name="connsiteY4-28" fmla="*/ 7541 h 10005"/>
              <a:gd name="connsiteX5-29" fmla="*/ 5772 w 11105"/>
              <a:gd name="connsiteY5-30" fmla="*/ 10000 h 10005"/>
              <a:gd name="connsiteX6-31" fmla="*/ 6504 w 11105"/>
              <a:gd name="connsiteY6-32" fmla="*/ 8185 h 10005"/>
              <a:gd name="connsiteX7-33" fmla="*/ 7455 w 11105"/>
              <a:gd name="connsiteY7-34" fmla="*/ 6874 h 10005"/>
              <a:gd name="connsiteX8-35" fmla="*/ 7662 w 11105"/>
              <a:gd name="connsiteY8-36" fmla="*/ 5929 h 10005"/>
              <a:gd name="connsiteX0-37" fmla="*/ 7662 w 11105"/>
              <a:gd name="connsiteY0-38" fmla="*/ 5929 h 10199"/>
              <a:gd name="connsiteX1-39" fmla="*/ 11105 w 11105"/>
              <a:gd name="connsiteY1-40" fmla="*/ 0 h 10199"/>
              <a:gd name="connsiteX2-41" fmla="*/ 4480 w 11105"/>
              <a:gd name="connsiteY2-42" fmla="*/ 2522 h 10199"/>
              <a:gd name="connsiteX3-43" fmla="*/ 0 w 11105"/>
              <a:gd name="connsiteY3-44" fmla="*/ 9069 h 10199"/>
              <a:gd name="connsiteX4-45" fmla="*/ 3778 w 11105"/>
              <a:gd name="connsiteY4-46" fmla="*/ 7541 h 10199"/>
              <a:gd name="connsiteX5-47" fmla="*/ 5508 w 11105"/>
              <a:gd name="connsiteY5-48" fmla="*/ 10194 h 10199"/>
              <a:gd name="connsiteX6-49" fmla="*/ 6504 w 11105"/>
              <a:gd name="connsiteY6-50" fmla="*/ 8185 h 10199"/>
              <a:gd name="connsiteX7-51" fmla="*/ 7455 w 11105"/>
              <a:gd name="connsiteY7-52" fmla="*/ 6874 h 10199"/>
              <a:gd name="connsiteX8-53" fmla="*/ 7662 w 11105"/>
              <a:gd name="connsiteY8-54" fmla="*/ 5929 h 10199"/>
              <a:gd name="connsiteX0-55" fmla="*/ 8474 w 11105"/>
              <a:gd name="connsiteY0-56" fmla="*/ 7371 h 10199"/>
              <a:gd name="connsiteX1-57" fmla="*/ 11105 w 11105"/>
              <a:gd name="connsiteY1-58" fmla="*/ 0 h 10199"/>
              <a:gd name="connsiteX2-59" fmla="*/ 4480 w 11105"/>
              <a:gd name="connsiteY2-60" fmla="*/ 2522 h 10199"/>
              <a:gd name="connsiteX3-61" fmla="*/ 0 w 11105"/>
              <a:gd name="connsiteY3-62" fmla="*/ 9069 h 10199"/>
              <a:gd name="connsiteX4-63" fmla="*/ 3778 w 11105"/>
              <a:gd name="connsiteY4-64" fmla="*/ 7541 h 10199"/>
              <a:gd name="connsiteX5-65" fmla="*/ 5508 w 11105"/>
              <a:gd name="connsiteY5-66" fmla="*/ 10194 h 10199"/>
              <a:gd name="connsiteX6-67" fmla="*/ 6504 w 11105"/>
              <a:gd name="connsiteY6-68" fmla="*/ 8185 h 10199"/>
              <a:gd name="connsiteX7-69" fmla="*/ 7455 w 11105"/>
              <a:gd name="connsiteY7-70" fmla="*/ 6874 h 10199"/>
              <a:gd name="connsiteX8-71" fmla="*/ 8474 w 11105"/>
              <a:gd name="connsiteY8-72" fmla="*/ 7371 h 10199"/>
              <a:gd name="connsiteX0-73" fmla="*/ 8474 w 11105"/>
              <a:gd name="connsiteY0-74" fmla="*/ 7371 h 10199"/>
              <a:gd name="connsiteX1-75" fmla="*/ 11105 w 11105"/>
              <a:gd name="connsiteY1-76" fmla="*/ 0 h 10199"/>
              <a:gd name="connsiteX2-77" fmla="*/ 4480 w 11105"/>
              <a:gd name="connsiteY2-78" fmla="*/ 2522 h 10199"/>
              <a:gd name="connsiteX3-79" fmla="*/ 0 w 11105"/>
              <a:gd name="connsiteY3-80" fmla="*/ 9069 h 10199"/>
              <a:gd name="connsiteX4-81" fmla="*/ 3778 w 11105"/>
              <a:gd name="connsiteY4-82" fmla="*/ 7541 h 10199"/>
              <a:gd name="connsiteX5-83" fmla="*/ 5508 w 11105"/>
              <a:gd name="connsiteY5-84" fmla="*/ 10194 h 10199"/>
              <a:gd name="connsiteX6-85" fmla="*/ 6504 w 11105"/>
              <a:gd name="connsiteY6-86" fmla="*/ 8185 h 10199"/>
              <a:gd name="connsiteX7-87" fmla="*/ 7708 w 11105"/>
              <a:gd name="connsiteY7-88" fmla="*/ 7553 h 10199"/>
              <a:gd name="connsiteX8-89" fmla="*/ 8474 w 11105"/>
              <a:gd name="connsiteY8-90" fmla="*/ 7371 h 10199"/>
              <a:gd name="connsiteX0-91" fmla="*/ 8474 w 11105"/>
              <a:gd name="connsiteY0-92" fmla="*/ 7371 h 10217"/>
              <a:gd name="connsiteX1-93" fmla="*/ 11105 w 11105"/>
              <a:gd name="connsiteY1-94" fmla="*/ 0 h 10217"/>
              <a:gd name="connsiteX2-95" fmla="*/ 4480 w 11105"/>
              <a:gd name="connsiteY2-96" fmla="*/ 2522 h 10217"/>
              <a:gd name="connsiteX3-97" fmla="*/ 0 w 11105"/>
              <a:gd name="connsiteY3-98" fmla="*/ 9069 h 10217"/>
              <a:gd name="connsiteX4-99" fmla="*/ 3778 w 11105"/>
              <a:gd name="connsiteY4-100" fmla="*/ 7541 h 10217"/>
              <a:gd name="connsiteX5-101" fmla="*/ 5508 w 11105"/>
              <a:gd name="connsiteY5-102" fmla="*/ 10194 h 10217"/>
              <a:gd name="connsiteX6-103" fmla="*/ 6786 w 11105"/>
              <a:gd name="connsiteY6-104" fmla="*/ 8720 h 10217"/>
              <a:gd name="connsiteX7-105" fmla="*/ 7708 w 11105"/>
              <a:gd name="connsiteY7-106" fmla="*/ 7553 h 10217"/>
              <a:gd name="connsiteX8-107" fmla="*/ 8474 w 11105"/>
              <a:gd name="connsiteY8-108" fmla="*/ 7371 h 10217"/>
              <a:gd name="connsiteX0-109" fmla="*/ 8474 w 11105"/>
              <a:gd name="connsiteY0-110" fmla="*/ 7371 h 10217"/>
              <a:gd name="connsiteX1-111" fmla="*/ 11105 w 11105"/>
              <a:gd name="connsiteY1-112" fmla="*/ 0 h 10217"/>
              <a:gd name="connsiteX2-113" fmla="*/ 4480 w 11105"/>
              <a:gd name="connsiteY2-114" fmla="*/ 2522 h 10217"/>
              <a:gd name="connsiteX3-115" fmla="*/ 0 w 11105"/>
              <a:gd name="connsiteY3-116" fmla="*/ 9069 h 10217"/>
              <a:gd name="connsiteX4-117" fmla="*/ 3778 w 11105"/>
              <a:gd name="connsiteY4-118" fmla="*/ 7541 h 10217"/>
              <a:gd name="connsiteX5-119" fmla="*/ 5508 w 11105"/>
              <a:gd name="connsiteY5-120" fmla="*/ 10194 h 10217"/>
              <a:gd name="connsiteX6-121" fmla="*/ 6786 w 11105"/>
              <a:gd name="connsiteY6-122" fmla="*/ 8720 h 10217"/>
              <a:gd name="connsiteX7-123" fmla="*/ 7825 w 11105"/>
              <a:gd name="connsiteY7-124" fmla="*/ 7776 h 10217"/>
              <a:gd name="connsiteX8-125" fmla="*/ 8474 w 11105"/>
              <a:gd name="connsiteY8-126" fmla="*/ 7371 h 10217"/>
              <a:gd name="connsiteX0-127" fmla="*/ 11108 w 13739"/>
              <a:gd name="connsiteY0-128" fmla="*/ 7371 h 10217"/>
              <a:gd name="connsiteX1-129" fmla="*/ 13739 w 13739"/>
              <a:gd name="connsiteY1-130" fmla="*/ 0 h 10217"/>
              <a:gd name="connsiteX2-131" fmla="*/ 7114 w 13739"/>
              <a:gd name="connsiteY2-132" fmla="*/ 2522 h 10217"/>
              <a:gd name="connsiteX3-133" fmla="*/ 0 w 13739"/>
              <a:gd name="connsiteY3-134" fmla="*/ 9321 h 10217"/>
              <a:gd name="connsiteX4-135" fmla="*/ 6412 w 13739"/>
              <a:gd name="connsiteY4-136" fmla="*/ 7541 h 10217"/>
              <a:gd name="connsiteX5-137" fmla="*/ 8142 w 13739"/>
              <a:gd name="connsiteY5-138" fmla="*/ 10194 h 10217"/>
              <a:gd name="connsiteX6-139" fmla="*/ 9420 w 13739"/>
              <a:gd name="connsiteY6-140" fmla="*/ 8720 h 10217"/>
              <a:gd name="connsiteX7-141" fmla="*/ 10459 w 13739"/>
              <a:gd name="connsiteY7-142" fmla="*/ 7776 h 10217"/>
              <a:gd name="connsiteX8-143" fmla="*/ 11108 w 13739"/>
              <a:gd name="connsiteY8-144" fmla="*/ 7371 h 10217"/>
              <a:gd name="connsiteX0-145" fmla="*/ 11108 w 13739"/>
              <a:gd name="connsiteY0-146" fmla="*/ 7371 h 10217"/>
              <a:gd name="connsiteX1-147" fmla="*/ 13739 w 13739"/>
              <a:gd name="connsiteY1-148" fmla="*/ 0 h 10217"/>
              <a:gd name="connsiteX2-149" fmla="*/ 6385 w 13739"/>
              <a:gd name="connsiteY2-150" fmla="*/ 2838 h 10217"/>
              <a:gd name="connsiteX3-151" fmla="*/ 0 w 13739"/>
              <a:gd name="connsiteY3-152" fmla="*/ 9321 h 10217"/>
              <a:gd name="connsiteX4-153" fmla="*/ 6412 w 13739"/>
              <a:gd name="connsiteY4-154" fmla="*/ 7541 h 10217"/>
              <a:gd name="connsiteX5-155" fmla="*/ 8142 w 13739"/>
              <a:gd name="connsiteY5-156" fmla="*/ 10194 h 10217"/>
              <a:gd name="connsiteX6-157" fmla="*/ 9420 w 13739"/>
              <a:gd name="connsiteY6-158" fmla="*/ 8720 h 10217"/>
              <a:gd name="connsiteX7-159" fmla="*/ 10459 w 13739"/>
              <a:gd name="connsiteY7-160" fmla="*/ 7776 h 10217"/>
              <a:gd name="connsiteX8-161" fmla="*/ 11108 w 13739"/>
              <a:gd name="connsiteY8-162" fmla="*/ 7371 h 10217"/>
              <a:gd name="connsiteX0-163" fmla="*/ 11108 w 13739"/>
              <a:gd name="connsiteY0-164" fmla="*/ 7371 h 10218"/>
              <a:gd name="connsiteX1-165" fmla="*/ 13739 w 13739"/>
              <a:gd name="connsiteY1-166" fmla="*/ 0 h 10218"/>
              <a:gd name="connsiteX2-167" fmla="*/ 6385 w 13739"/>
              <a:gd name="connsiteY2-168" fmla="*/ 2838 h 10218"/>
              <a:gd name="connsiteX3-169" fmla="*/ 0 w 13739"/>
              <a:gd name="connsiteY3-170" fmla="*/ 9321 h 10218"/>
              <a:gd name="connsiteX4-171" fmla="*/ 4961 w 13739"/>
              <a:gd name="connsiteY4-172" fmla="*/ 7489 h 10218"/>
              <a:gd name="connsiteX5-173" fmla="*/ 8142 w 13739"/>
              <a:gd name="connsiteY5-174" fmla="*/ 10194 h 10218"/>
              <a:gd name="connsiteX6-175" fmla="*/ 9420 w 13739"/>
              <a:gd name="connsiteY6-176" fmla="*/ 8720 h 10218"/>
              <a:gd name="connsiteX7-177" fmla="*/ 10459 w 13739"/>
              <a:gd name="connsiteY7-178" fmla="*/ 7776 h 10218"/>
              <a:gd name="connsiteX8-179" fmla="*/ 11108 w 13739"/>
              <a:gd name="connsiteY8-180" fmla="*/ 7371 h 10218"/>
              <a:gd name="connsiteX0-181" fmla="*/ 11108 w 13739"/>
              <a:gd name="connsiteY0-182" fmla="*/ 7371 h 10218"/>
              <a:gd name="connsiteX1-183" fmla="*/ 13739 w 13739"/>
              <a:gd name="connsiteY1-184" fmla="*/ 0 h 10218"/>
              <a:gd name="connsiteX2-185" fmla="*/ 6385 w 13739"/>
              <a:gd name="connsiteY2-186" fmla="*/ 2838 h 10218"/>
              <a:gd name="connsiteX3-187" fmla="*/ 0 w 13739"/>
              <a:gd name="connsiteY3-188" fmla="*/ 9321 h 10218"/>
              <a:gd name="connsiteX4-189" fmla="*/ 4961 w 13739"/>
              <a:gd name="connsiteY4-190" fmla="*/ 7489 h 10218"/>
              <a:gd name="connsiteX5-191" fmla="*/ 8142 w 13739"/>
              <a:gd name="connsiteY5-192" fmla="*/ 10194 h 10218"/>
              <a:gd name="connsiteX6-193" fmla="*/ 9420 w 13739"/>
              <a:gd name="connsiteY6-194" fmla="*/ 8720 h 10218"/>
              <a:gd name="connsiteX7-195" fmla="*/ 10626 w 13739"/>
              <a:gd name="connsiteY7-196" fmla="*/ 7999 h 10218"/>
              <a:gd name="connsiteX8-197" fmla="*/ 11108 w 13739"/>
              <a:gd name="connsiteY8-198" fmla="*/ 7371 h 10218"/>
              <a:gd name="connsiteX0-199" fmla="*/ 11288 w 13739"/>
              <a:gd name="connsiteY0-200" fmla="*/ 7711 h 10218"/>
              <a:gd name="connsiteX1-201" fmla="*/ 13739 w 13739"/>
              <a:gd name="connsiteY1-202" fmla="*/ 0 h 10218"/>
              <a:gd name="connsiteX2-203" fmla="*/ 6385 w 13739"/>
              <a:gd name="connsiteY2-204" fmla="*/ 2838 h 10218"/>
              <a:gd name="connsiteX3-205" fmla="*/ 0 w 13739"/>
              <a:gd name="connsiteY3-206" fmla="*/ 9321 h 10218"/>
              <a:gd name="connsiteX4-207" fmla="*/ 4961 w 13739"/>
              <a:gd name="connsiteY4-208" fmla="*/ 7489 h 10218"/>
              <a:gd name="connsiteX5-209" fmla="*/ 8142 w 13739"/>
              <a:gd name="connsiteY5-210" fmla="*/ 10194 h 10218"/>
              <a:gd name="connsiteX6-211" fmla="*/ 9420 w 13739"/>
              <a:gd name="connsiteY6-212" fmla="*/ 8720 h 10218"/>
              <a:gd name="connsiteX7-213" fmla="*/ 10626 w 13739"/>
              <a:gd name="connsiteY7-214" fmla="*/ 7999 h 10218"/>
              <a:gd name="connsiteX8-215" fmla="*/ 11288 w 13739"/>
              <a:gd name="connsiteY8-216" fmla="*/ 7711 h 10218"/>
              <a:gd name="connsiteX0-217" fmla="*/ 11288 w 13739"/>
              <a:gd name="connsiteY0-218" fmla="*/ 7711 h 10215"/>
              <a:gd name="connsiteX1-219" fmla="*/ 13739 w 13739"/>
              <a:gd name="connsiteY1-220" fmla="*/ 0 h 10215"/>
              <a:gd name="connsiteX2-221" fmla="*/ 6385 w 13739"/>
              <a:gd name="connsiteY2-222" fmla="*/ 2838 h 10215"/>
              <a:gd name="connsiteX3-223" fmla="*/ 0 w 13739"/>
              <a:gd name="connsiteY3-224" fmla="*/ 9321 h 10215"/>
              <a:gd name="connsiteX4-225" fmla="*/ 4961 w 13739"/>
              <a:gd name="connsiteY4-226" fmla="*/ 7489 h 10215"/>
              <a:gd name="connsiteX5-227" fmla="*/ 8142 w 13739"/>
              <a:gd name="connsiteY5-228" fmla="*/ 10194 h 10215"/>
              <a:gd name="connsiteX6-229" fmla="*/ 10035 w 13739"/>
              <a:gd name="connsiteY6-230" fmla="*/ 8649 h 10215"/>
              <a:gd name="connsiteX7-231" fmla="*/ 10626 w 13739"/>
              <a:gd name="connsiteY7-232" fmla="*/ 7999 h 10215"/>
              <a:gd name="connsiteX8-233" fmla="*/ 11288 w 13739"/>
              <a:gd name="connsiteY8-234" fmla="*/ 7711 h 10215"/>
              <a:gd name="connsiteX0-235" fmla="*/ 11288 w 13739"/>
              <a:gd name="connsiteY0-236" fmla="*/ 7711 h 10242"/>
              <a:gd name="connsiteX1-237" fmla="*/ 13739 w 13739"/>
              <a:gd name="connsiteY1-238" fmla="*/ 0 h 10242"/>
              <a:gd name="connsiteX2-239" fmla="*/ 6385 w 13739"/>
              <a:gd name="connsiteY2-240" fmla="*/ 2838 h 10242"/>
              <a:gd name="connsiteX3-241" fmla="*/ 0 w 13739"/>
              <a:gd name="connsiteY3-242" fmla="*/ 9321 h 10242"/>
              <a:gd name="connsiteX4-243" fmla="*/ 5758 w 13739"/>
              <a:gd name="connsiteY4-244" fmla="*/ 6767 h 10242"/>
              <a:gd name="connsiteX5-245" fmla="*/ 8142 w 13739"/>
              <a:gd name="connsiteY5-246" fmla="*/ 10194 h 10242"/>
              <a:gd name="connsiteX6-247" fmla="*/ 10035 w 13739"/>
              <a:gd name="connsiteY6-248" fmla="*/ 8649 h 10242"/>
              <a:gd name="connsiteX7-249" fmla="*/ 10626 w 13739"/>
              <a:gd name="connsiteY7-250" fmla="*/ 7999 h 10242"/>
              <a:gd name="connsiteX8-251" fmla="*/ 11288 w 13739"/>
              <a:gd name="connsiteY8-252" fmla="*/ 7711 h 10242"/>
              <a:gd name="connsiteX0-253" fmla="*/ 11288 w 13739"/>
              <a:gd name="connsiteY0-254" fmla="*/ 7711 h 10242"/>
              <a:gd name="connsiteX1-255" fmla="*/ 13739 w 13739"/>
              <a:gd name="connsiteY1-256" fmla="*/ 0 h 10242"/>
              <a:gd name="connsiteX2-257" fmla="*/ 6385 w 13739"/>
              <a:gd name="connsiteY2-258" fmla="*/ 2838 h 10242"/>
              <a:gd name="connsiteX3-259" fmla="*/ 0 w 13739"/>
              <a:gd name="connsiteY3-260" fmla="*/ 9321 h 10242"/>
              <a:gd name="connsiteX4-261" fmla="*/ 5758 w 13739"/>
              <a:gd name="connsiteY4-262" fmla="*/ 6767 h 10242"/>
              <a:gd name="connsiteX5-263" fmla="*/ 8142 w 13739"/>
              <a:gd name="connsiteY5-264" fmla="*/ 10194 h 10242"/>
              <a:gd name="connsiteX6-265" fmla="*/ 10035 w 13739"/>
              <a:gd name="connsiteY6-266" fmla="*/ 8649 h 10242"/>
              <a:gd name="connsiteX7-267" fmla="*/ 10626 w 13739"/>
              <a:gd name="connsiteY7-268" fmla="*/ 7999 h 10242"/>
              <a:gd name="connsiteX8-269" fmla="*/ 11288 w 13739"/>
              <a:gd name="connsiteY8-270" fmla="*/ 7711 h 10242"/>
              <a:gd name="connsiteX0-271" fmla="*/ 11288 w 13739"/>
              <a:gd name="connsiteY0-272" fmla="*/ 7711 h 10209"/>
              <a:gd name="connsiteX1-273" fmla="*/ 13739 w 13739"/>
              <a:gd name="connsiteY1-274" fmla="*/ 0 h 10209"/>
              <a:gd name="connsiteX2-275" fmla="*/ 6385 w 13739"/>
              <a:gd name="connsiteY2-276" fmla="*/ 2838 h 10209"/>
              <a:gd name="connsiteX3-277" fmla="*/ 0 w 13739"/>
              <a:gd name="connsiteY3-278" fmla="*/ 9321 h 10209"/>
              <a:gd name="connsiteX4-279" fmla="*/ 5758 w 13739"/>
              <a:gd name="connsiteY4-280" fmla="*/ 6767 h 10209"/>
              <a:gd name="connsiteX5-281" fmla="*/ 6207 w 13739"/>
              <a:gd name="connsiteY5-282" fmla="*/ 7675 h 10209"/>
              <a:gd name="connsiteX6-283" fmla="*/ 8142 w 13739"/>
              <a:gd name="connsiteY6-284" fmla="*/ 10194 h 10209"/>
              <a:gd name="connsiteX7-285" fmla="*/ 10035 w 13739"/>
              <a:gd name="connsiteY7-286" fmla="*/ 8649 h 10209"/>
              <a:gd name="connsiteX8-287" fmla="*/ 10626 w 13739"/>
              <a:gd name="connsiteY8-288" fmla="*/ 7999 h 10209"/>
              <a:gd name="connsiteX9" fmla="*/ 11288 w 13739"/>
              <a:gd name="connsiteY9" fmla="*/ 7711 h 10209"/>
              <a:gd name="connsiteX0-289" fmla="*/ 11288 w 13739"/>
              <a:gd name="connsiteY0-290" fmla="*/ 7711 h 10209"/>
              <a:gd name="connsiteX1-291" fmla="*/ 13739 w 13739"/>
              <a:gd name="connsiteY1-292" fmla="*/ 0 h 10209"/>
              <a:gd name="connsiteX2-293" fmla="*/ 6385 w 13739"/>
              <a:gd name="connsiteY2-294" fmla="*/ 2838 h 10209"/>
              <a:gd name="connsiteX3-295" fmla="*/ 0 w 13739"/>
              <a:gd name="connsiteY3-296" fmla="*/ 9321 h 10209"/>
              <a:gd name="connsiteX4-297" fmla="*/ 5758 w 13739"/>
              <a:gd name="connsiteY4-298" fmla="*/ 6767 h 10209"/>
              <a:gd name="connsiteX5-299" fmla="*/ 6207 w 13739"/>
              <a:gd name="connsiteY5-300" fmla="*/ 7675 h 10209"/>
              <a:gd name="connsiteX6-301" fmla="*/ 8142 w 13739"/>
              <a:gd name="connsiteY6-302" fmla="*/ 10194 h 10209"/>
              <a:gd name="connsiteX7-303" fmla="*/ 10035 w 13739"/>
              <a:gd name="connsiteY7-304" fmla="*/ 8649 h 10209"/>
              <a:gd name="connsiteX8-305" fmla="*/ 10626 w 13739"/>
              <a:gd name="connsiteY8-306" fmla="*/ 7999 h 10209"/>
              <a:gd name="connsiteX9-307" fmla="*/ 11288 w 13739"/>
              <a:gd name="connsiteY9-308" fmla="*/ 7711 h 10209"/>
              <a:gd name="connsiteX0-309" fmla="*/ 11288 w 13137"/>
              <a:gd name="connsiteY0-310" fmla="*/ 8063 h 10561"/>
              <a:gd name="connsiteX1-311" fmla="*/ 13137 w 13137"/>
              <a:gd name="connsiteY1-312" fmla="*/ 0 h 10561"/>
              <a:gd name="connsiteX2-313" fmla="*/ 6385 w 13137"/>
              <a:gd name="connsiteY2-314" fmla="*/ 3190 h 10561"/>
              <a:gd name="connsiteX3-315" fmla="*/ 0 w 13137"/>
              <a:gd name="connsiteY3-316" fmla="*/ 9673 h 10561"/>
              <a:gd name="connsiteX4-317" fmla="*/ 5758 w 13137"/>
              <a:gd name="connsiteY4-318" fmla="*/ 7119 h 10561"/>
              <a:gd name="connsiteX5-319" fmla="*/ 6207 w 13137"/>
              <a:gd name="connsiteY5-320" fmla="*/ 8027 h 10561"/>
              <a:gd name="connsiteX6-321" fmla="*/ 8142 w 13137"/>
              <a:gd name="connsiteY6-322" fmla="*/ 10546 h 10561"/>
              <a:gd name="connsiteX7-323" fmla="*/ 10035 w 13137"/>
              <a:gd name="connsiteY7-324" fmla="*/ 9001 h 10561"/>
              <a:gd name="connsiteX8-325" fmla="*/ 10626 w 13137"/>
              <a:gd name="connsiteY8-326" fmla="*/ 8351 h 10561"/>
              <a:gd name="connsiteX9-327" fmla="*/ 11288 w 13137"/>
              <a:gd name="connsiteY9-328" fmla="*/ 8063 h 10561"/>
              <a:gd name="connsiteX0-329" fmla="*/ 11288 w 13137"/>
              <a:gd name="connsiteY0-330" fmla="*/ 8063 h 10561"/>
              <a:gd name="connsiteX1-331" fmla="*/ 13137 w 13137"/>
              <a:gd name="connsiteY1-332" fmla="*/ 0 h 10561"/>
              <a:gd name="connsiteX2-333" fmla="*/ 5623 w 13137"/>
              <a:gd name="connsiteY2-334" fmla="*/ 2799 h 10561"/>
              <a:gd name="connsiteX3-335" fmla="*/ 0 w 13137"/>
              <a:gd name="connsiteY3-336" fmla="*/ 9673 h 10561"/>
              <a:gd name="connsiteX4-337" fmla="*/ 5758 w 13137"/>
              <a:gd name="connsiteY4-338" fmla="*/ 7119 h 10561"/>
              <a:gd name="connsiteX5-339" fmla="*/ 6207 w 13137"/>
              <a:gd name="connsiteY5-340" fmla="*/ 8027 h 10561"/>
              <a:gd name="connsiteX6-341" fmla="*/ 8142 w 13137"/>
              <a:gd name="connsiteY6-342" fmla="*/ 10546 h 10561"/>
              <a:gd name="connsiteX7-343" fmla="*/ 10035 w 13137"/>
              <a:gd name="connsiteY7-344" fmla="*/ 9001 h 10561"/>
              <a:gd name="connsiteX8-345" fmla="*/ 10626 w 13137"/>
              <a:gd name="connsiteY8-346" fmla="*/ 8351 h 10561"/>
              <a:gd name="connsiteX9-347" fmla="*/ 11288 w 13137"/>
              <a:gd name="connsiteY9-348" fmla="*/ 8063 h 10561"/>
              <a:gd name="connsiteX0-349" fmla="*/ 11046 w 12895"/>
              <a:gd name="connsiteY0-350" fmla="*/ 8063 h 10561"/>
              <a:gd name="connsiteX1-351" fmla="*/ 12895 w 12895"/>
              <a:gd name="connsiteY1-352" fmla="*/ 0 h 10561"/>
              <a:gd name="connsiteX2-353" fmla="*/ 5381 w 12895"/>
              <a:gd name="connsiteY2-354" fmla="*/ 2799 h 10561"/>
              <a:gd name="connsiteX3-355" fmla="*/ 0 w 12895"/>
              <a:gd name="connsiteY3-356" fmla="*/ 8853 h 10561"/>
              <a:gd name="connsiteX4-357" fmla="*/ 5516 w 12895"/>
              <a:gd name="connsiteY4-358" fmla="*/ 7119 h 10561"/>
              <a:gd name="connsiteX5-359" fmla="*/ 5965 w 12895"/>
              <a:gd name="connsiteY5-360" fmla="*/ 8027 h 10561"/>
              <a:gd name="connsiteX6-361" fmla="*/ 7900 w 12895"/>
              <a:gd name="connsiteY6-362" fmla="*/ 10546 h 10561"/>
              <a:gd name="connsiteX7-363" fmla="*/ 9793 w 12895"/>
              <a:gd name="connsiteY7-364" fmla="*/ 9001 h 10561"/>
              <a:gd name="connsiteX8-365" fmla="*/ 10384 w 12895"/>
              <a:gd name="connsiteY8-366" fmla="*/ 8351 h 10561"/>
              <a:gd name="connsiteX9-367" fmla="*/ 11046 w 12895"/>
              <a:gd name="connsiteY9-368" fmla="*/ 8063 h 10561"/>
              <a:gd name="connsiteX0-369" fmla="*/ 11046 w 12895"/>
              <a:gd name="connsiteY0-370" fmla="*/ 8063 h 10561"/>
              <a:gd name="connsiteX1-371" fmla="*/ 12895 w 12895"/>
              <a:gd name="connsiteY1-372" fmla="*/ 0 h 10561"/>
              <a:gd name="connsiteX2-373" fmla="*/ 5381 w 12895"/>
              <a:gd name="connsiteY2-374" fmla="*/ 2799 h 10561"/>
              <a:gd name="connsiteX3-375" fmla="*/ 0 w 12895"/>
              <a:gd name="connsiteY3-376" fmla="*/ 8853 h 10561"/>
              <a:gd name="connsiteX4-377" fmla="*/ 5516 w 12895"/>
              <a:gd name="connsiteY4-378" fmla="*/ 7119 h 10561"/>
              <a:gd name="connsiteX5-379" fmla="*/ 5965 w 12895"/>
              <a:gd name="connsiteY5-380" fmla="*/ 8027 h 10561"/>
              <a:gd name="connsiteX6-381" fmla="*/ 7900 w 12895"/>
              <a:gd name="connsiteY6-382" fmla="*/ 10546 h 10561"/>
              <a:gd name="connsiteX7-383" fmla="*/ 9793 w 12895"/>
              <a:gd name="connsiteY7-384" fmla="*/ 9001 h 10561"/>
              <a:gd name="connsiteX8-385" fmla="*/ 10384 w 12895"/>
              <a:gd name="connsiteY8-386" fmla="*/ 8351 h 10561"/>
              <a:gd name="connsiteX9-387" fmla="*/ 11046 w 12895"/>
              <a:gd name="connsiteY9-388" fmla="*/ 8063 h 10561"/>
              <a:gd name="connsiteX0-389" fmla="*/ 11046 w 12895"/>
              <a:gd name="connsiteY0-390" fmla="*/ 8063 h 10508"/>
              <a:gd name="connsiteX1-391" fmla="*/ 12895 w 12895"/>
              <a:gd name="connsiteY1-392" fmla="*/ 0 h 10508"/>
              <a:gd name="connsiteX2-393" fmla="*/ 5381 w 12895"/>
              <a:gd name="connsiteY2-394" fmla="*/ 2799 h 10508"/>
              <a:gd name="connsiteX3-395" fmla="*/ 0 w 12895"/>
              <a:gd name="connsiteY3-396" fmla="*/ 8853 h 10508"/>
              <a:gd name="connsiteX4-397" fmla="*/ 5516 w 12895"/>
              <a:gd name="connsiteY4-398" fmla="*/ 7119 h 10508"/>
              <a:gd name="connsiteX5-399" fmla="*/ 5965 w 12895"/>
              <a:gd name="connsiteY5-400" fmla="*/ 8027 h 10508"/>
              <a:gd name="connsiteX6-401" fmla="*/ 7625 w 12895"/>
              <a:gd name="connsiteY6-402" fmla="*/ 10492 h 10508"/>
              <a:gd name="connsiteX7-403" fmla="*/ 9793 w 12895"/>
              <a:gd name="connsiteY7-404" fmla="*/ 9001 h 10508"/>
              <a:gd name="connsiteX8-405" fmla="*/ 10384 w 12895"/>
              <a:gd name="connsiteY8-406" fmla="*/ 8351 h 10508"/>
              <a:gd name="connsiteX9-407" fmla="*/ 11046 w 12895"/>
              <a:gd name="connsiteY9-408" fmla="*/ 8063 h 10508"/>
              <a:gd name="connsiteX0-409" fmla="*/ 10767 w 12895"/>
              <a:gd name="connsiteY0-410" fmla="*/ 7633 h 10508"/>
              <a:gd name="connsiteX1-411" fmla="*/ 12895 w 12895"/>
              <a:gd name="connsiteY1-412" fmla="*/ 0 h 10508"/>
              <a:gd name="connsiteX2-413" fmla="*/ 5381 w 12895"/>
              <a:gd name="connsiteY2-414" fmla="*/ 2799 h 10508"/>
              <a:gd name="connsiteX3-415" fmla="*/ 0 w 12895"/>
              <a:gd name="connsiteY3-416" fmla="*/ 8853 h 10508"/>
              <a:gd name="connsiteX4-417" fmla="*/ 5516 w 12895"/>
              <a:gd name="connsiteY4-418" fmla="*/ 7119 h 10508"/>
              <a:gd name="connsiteX5-419" fmla="*/ 5965 w 12895"/>
              <a:gd name="connsiteY5-420" fmla="*/ 8027 h 10508"/>
              <a:gd name="connsiteX6-421" fmla="*/ 7625 w 12895"/>
              <a:gd name="connsiteY6-422" fmla="*/ 10492 h 10508"/>
              <a:gd name="connsiteX7-423" fmla="*/ 9793 w 12895"/>
              <a:gd name="connsiteY7-424" fmla="*/ 9001 h 10508"/>
              <a:gd name="connsiteX8-425" fmla="*/ 10384 w 12895"/>
              <a:gd name="connsiteY8-426" fmla="*/ 8351 h 10508"/>
              <a:gd name="connsiteX9-427" fmla="*/ 10767 w 12895"/>
              <a:gd name="connsiteY9-428" fmla="*/ 7633 h 10508"/>
              <a:gd name="connsiteX0-429" fmla="*/ 10767 w 12895"/>
              <a:gd name="connsiteY0-430" fmla="*/ 7633 h 10508"/>
              <a:gd name="connsiteX1-431" fmla="*/ 12895 w 12895"/>
              <a:gd name="connsiteY1-432" fmla="*/ 0 h 10508"/>
              <a:gd name="connsiteX2-433" fmla="*/ 5381 w 12895"/>
              <a:gd name="connsiteY2-434" fmla="*/ 2799 h 10508"/>
              <a:gd name="connsiteX3-435" fmla="*/ 0 w 12895"/>
              <a:gd name="connsiteY3-436" fmla="*/ 8853 h 10508"/>
              <a:gd name="connsiteX4-437" fmla="*/ 5516 w 12895"/>
              <a:gd name="connsiteY4-438" fmla="*/ 7119 h 10508"/>
              <a:gd name="connsiteX5-439" fmla="*/ 5965 w 12895"/>
              <a:gd name="connsiteY5-440" fmla="*/ 8027 h 10508"/>
              <a:gd name="connsiteX6-441" fmla="*/ 7625 w 12895"/>
              <a:gd name="connsiteY6-442" fmla="*/ 10492 h 10508"/>
              <a:gd name="connsiteX7-443" fmla="*/ 9793 w 12895"/>
              <a:gd name="connsiteY7-444" fmla="*/ 9001 h 10508"/>
              <a:gd name="connsiteX8-445" fmla="*/ 10083 w 12895"/>
              <a:gd name="connsiteY8-446" fmla="*/ 8175 h 10508"/>
              <a:gd name="connsiteX9-447" fmla="*/ 10767 w 12895"/>
              <a:gd name="connsiteY9-448" fmla="*/ 7633 h 10508"/>
              <a:gd name="connsiteX0-449" fmla="*/ 10767 w 12895"/>
              <a:gd name="connsiteY0-450" fmla="*/ 7633 h 10508"/>
              <a:gd name="connsiteX1-451" fmla="*/ 12895 w 12895"/>
              <a:gd name="connsiteY1-452" fmla="*/ 0 h 10508"/>
              <a:gd name="connsiteX2-453" fmla="*/ 5381 w 12895"/>
              <a:gd name="connsiteY2-454" fmla="*/ 2799 h 10508"/>
              <a:gd name="connsiteX3-455" fmla="*/ 0 w 12895"/>
              <a:gd name="connsiteY3-456" fmla="*/ 8853 h 10508"/>
              <a:gd name="connsiteX4-457" fmla="*/ 5516 w 12895"/>
              <a:gd name="connsiteY4-458" fmla="*/ 7119 h 10508"/>
              <a:gd name="connsiteX5-459" fmla="*/ 5965 w 12895"/>
              <a:gd name="connsiteY5-460" fmla="*/ 8027 h 10508"/>
              <a:gd name="connsiteX6-461" fmla="*/ 7625 w 12895"/>
              <a:gd name="connsiteY6-462" fmla="*/ 10492 h 10508"/>
              <a:gd name="connsiteX7-463" fmla="*/ 9793 w 12895"/>
              <a:gd name="connsiteY7-464" fmla="*/ 9001 h 10508"/>
              <a:gd name="connsiteX8-465" fmla="*/ 10767 w 12895"/>
              <a:gd name="connsiteY8-466" fmla="*/ 7633 h 10508"/>
              <a:gd name="connsiteX0-467" fmla="*/ 10767 w 12895"/>
              <a:gd name="connsiteY0-468" fmla="*/ 7633 h 10503"/>
              <a:gd name="connsiteX1-469" fmla="*/ 12895 w 12895"/>
              <a:gd name="connsiteY1-470" fmla="*/ 0 h 10503"/>
              <a:gd name="connsiteX2-471" fmla="*/ 5381 w 12895"/>
              <a:gd name="connsiteY2-472" fmla="*/ 2799 h 10503"/>
              <a:gd name="connsiteX3-473" fmla="*/ 0 w 12895"/>
              <a:gd name="connsiteY3-474" fmla="*/ 8853 h 10503"/>
              <a:gd name="connsiteX4-475" fmla="*/ 5516 w 12895"/>
              <a:gd name="connsiteY4-476" fmla="*/ 7119 h 10503"/>
              <a:gd name="connsiteX5-477" fmla="*/ 5965 w 12895"/>
              <a:gd name="connsiteY5-478" fmla="*/ 8027 h 10503"/>
              <a:gd name="connsiteX6-479" fmla="*/ 7625 w 12895"/>
              <a:gd name="connsiteY6-480" fmla="*/ 10492 h 10503"/>
              <a:gd name="connsiteX7-481" fmla="*/ 9126 w 12895"/>
              <a:gd name="connsiteY7-482" fmla="*/ 8879 h 10503"/>
              <a:gd name="connsiteX8-483" fmla="*/ 10767 w 12895"/>
              <a:gd name="connsiteY8-484" fmla="*/ 7633 h 10503"/>
              <a:gd name="connsiteX0-485" fmla="*/ 10767 w 12895"/>
              <a:gd name="connsiteY0-486" fmla="*/ 7633 h 10493"/>
              <a:gd name="connsiteX1-487" fmla="*/ 12895 w 12895"/>
              <a:gd name="connsiteY1-488" fmla="*/ 0 h 10493"/>
              <a:gd name="connsiteX2-489" fmla="*/ 5381 w 12895"/>
              <a:gd name="connsiteY2-490" fmla="*/ 2799 h 10493"/>
              <a:gd name="connsiteX3-491" fmla="*/ 0 w 12895"/>
              <a:gd name="connsiteY3-492" fmla="*/ 8853 h 10493"/>
              <a:gd name="connsiteX4-493" fmla="*/ 5516 w 12895"/>
              <a:gd name="connsiteY4-494" fmla="*/ 7119 h 10493"/>
              <a:gd name="connsiteX5-495" fmla="*/ 5965 w 12895"/>
              <a:gd name="connsiteY5-496" fmla="*/ 8027 h 10493"/>
              <a:gd name="connsiteX6-497" fmla="*/ 7625 w 12895"/>
              <a:gd name="connsiteY6-498" fmla="*/ 10492 h 10493"/>
              <a:gd name="connsiteX7-499" fmla="*/ 10767 w 12895"/>
              <a:gd name="connsiteY7-500" fmla="*/ 7633 h 10493"/>
              <a:gd name="connsiteX0-501" fmla="*/ 10767 w 12895"/>
              <a:gd name="connsiteY0-502" fmla="*/ 7633 h 10493"/>
              <a:gd name="connsiteX1-503" fmla="*/ 12895 w 12895"/>
              <a:gd name="connsiteY1-504" fmla="*/ 0 h 10493"/>
              <a:gd name="connsiteX2-505" fmla="*/ 5381 w 12895"/>
              <a:gd name="connsiteY2-506" fmla="*/ 2799 h 10493"/>
              <a:gd name="connsiteX3-507" fmla="*/ 0 w 12895"/>
              <a:gd name="connsiteY3-508" fmla="*/ 8853 h 10493"/>
              <a:gd name="connsiteX4-509" fmla="*/ 5516 w 12895"/>
              <a:gd name="connsiteY4-510" fmla="*/ 7119 h 10493"/>
              <a:gd name="connsiteX5-511" fmla="*/ 5965 w 12895"/>
              <a:gd name="connsiteY5-512" fmla="*/ 8027 h 10493"/>
              <a:gd name="connsiteX6-513" fmla="*/ 7625 w 12895"/>
              <a:gd name="connsiteY6-514" fmla="*/ 10492 h 10493"/>
              <a:gd name="connsiteX7-515" fmla="*/ 10767 w 12895"/>
              <a:gd name="connsiteY7-516" fmla="*/ 7633 h 10493"/>
              <a:gd name="connsiteX0-517" fmla="*/ 10767 w 16372"/>
              <a:gd name="connsiteY0-518" fmla="*/ 6623 h 9483"/>
              <a:gd name="connsiteX1-519" fmla="*/ 16372 w 16372"/>
              <a:gd name="connsiteY1-520" fmla="*/ 0 h 9483"/>
              <a:gd name="connsiteX2-521" fmla="*/ 5381 w 16372"/>
              <a:gd name="connsiteY2-522" fmla="*/ 1789 h 9483"/>
              <a:gd name="connsiteX3-523" fmla="*/ 0 w 16372"/>
              <a:gd name="connsiteY3-524" fmla="*/ 7843 h 9483"/>
              <a:gd name="connsiteX4-525" fmla="*/ 5516 w 16372"/>
              <a:gd name="connsiteY4-526" fmla="*/ 6109 h 9483"/>
              <a:gd name="connsiteX5-527" fmla="*/ 5965 w 16372"/>
              <a:gd name="connsiteY5-528" fmla="*/ 7017 h 9483"/>
              <a:gd name="connsiteX6-529" fmla="*/ 7625 w 16372"/>
              <a:gd name="connsiteY6-530" fmla="*/ 9482 h 9483"/>
              <a:gd name="connsiteX7-531" fmla="*/ 10767 w 16372"/>
              <a:gd name="connsiteY7-532" fmla="*/ 6623 h 9483"/>
              <a:gd name="connsiteX0-533" fmla="*/ 6576 w 10000"/>
              <a:gd name="connsiteY0-534" fmla="*/ 6984 h 10000"/>
              <a:gd name="connsiteX1-535" fmla="*/ 10000 w 10000"/>
              <a:gd name="connsiteY1-536" fmla="*/ 0 h 10000"/>
              <a:gd name="connsiteX2-537" fmla="*/ 3818 w 10000"/>
              <a:gd name="connsiteY2-538" fmla="*/ 2321 h 10000"/>
              <a:gd name="connsiteX3-539" fmla="*/ 0 w 10000"/>
              <a:gd name="connsiteY3-540" fmla="*/ 8271 h 10000"/>
              <a:gd name="connsiteX4-541" fmla="*/ 3369 w 10000"/>
              <a:gd name="connsiteY4-542" fmla="*/ 6442 h 10000"/>
              <a:gd name="connsiteX5-543" fmla="*/ 3643 w 10000"/>
              <a:gd name="connsiteY5-544" fmla="*/ 7400 h 10000"/>
              <a:gd name="connsiteX6-545" fmla="*/ 4657 w 10000"/>
              <a:gd name="connsiteY6-546" fmla="*/ 9999 h 10000"/>
              <a:gd name="connsiteX7-547" fmla="*/ 6576 w 10000"/>
              <a:gd name="connsiteY7-548" fmla="*/ 6984 h 10000"/>
              <a:gd name="connsiteX0-549" fmla="*/ 6576 w 10000"/>
              <a:gd name="connsiteY0-550" fmla="*/ 7359 h 10375"/>
              <a:gd name="connsiteX1-551" fmla="*/ 10000 w 10000"/>
              <a:gd name="connsiteY1-552" fmla="*/ 375 h 10375"/>
              <a:gd name="connsiteX2-553" fmla="*/ 6297 w 10000"/>
              <a:gd name="connsiteY2-554" fmla="*/ 1002 h 10375"/>
              <a:gd name="connsiteX3-555" fmla="*/ 3818 w 10000"/>
              <a:gd name="connsiteY3-556" fmla="*/ 2696 h 10375"/>
              <a:gd name="connsiteX4-557" fmla="*/ 0 w 10000"/>
              <a:gd name="connsiteY4-558" fmla="*/ 8646 h 10375"/>
              <a:gd name="connsiteX5-559" fmla="*/ 3369 w 10000"/>
              <a:gd name="connsiteY5-560" fmla="*/ 6817 h 10375"/>
              <a:gd name="connsiteX6-561" fmla="*/ 3643 w 10000"/>
              <a:gd name="connsiteY6-562" fmla="*/ 7775 h 10375"/>
              <a:gd name="connsiteX7-563" fmla="*/ 4657 w 10000"/>
              <a:gd name="connsiteY7-564" fmla="*/ 10374 h 10375"/>
              <a:gd name="connsiteX8-565" fmla="*/ 6576 w 10000"/>
              <a:gd name="connsiteY8-566" fmla="*/ 7359 h 10375"/>
              <a:gd name="connsiteX0-567" fmla="*/ 6576 w 10000"/>
              <a:gd name="connsiteY0-568" fmla="*/ 7359 h 10375"/>
              <a:gd name="connsiteX1-569" fmla="*/ 10000 w 10000"/>
              <a:gd name="connsiteY1-570" fmla="*/ 375 h 10375"/>
              <a:gd name="connsiteX2-571" fmla="*/ 6297 w 10000"/>
              <a:gd name="connsiteY2-572" fmla="*/ 1002 h 10375"/>
              <a:gd name="connsiteX3-573" fmla="*/ 3818 w 10000"/>
              <a:gd name="connsiteY3-574" fmla="*/ 2696 h 10375"/>
              <a:gd name="connsiteX4-575" fmla="*/ 0 w 10000"/>
              <a:gd name="connsiteY4-576" fmla="*/ 8646 h 10375"/>
              <a:gd name="connsiteX5-577" fmla="*/ 3369 w 10000"/>
              <a:gd name="connsiteY5-578" fmla="*/ 6817 h 10375"/>
              <a:gd name="connsiteX6-579" fmla="*/ 3436 w 10000"/>
              <a:gd name="connsiteY6-580" fmla="*/ 6938 h 10375"/>
              <a:gd name="connsiteX7-581" fmla="*/ 3643 w 10000"/>
              <a:gd name="connsiteY7-582" fmla="*/ 7775 h 10375"/>
              <a:gd name="connsiteX8-583" fmla="*/ 4657 w 10000"/>
              <a:gd name="connsiteY8-584" fmla="*/ 10374 h 10375"/>
              <a:gd name="connsiteX9-585" fmla="*/ 6576 w 10000"/>
              <a:gd name="connsiteY9-586" fmla="*/ 7359 h 10375"/>
              <a:gd name="connsiteX0-587" fmla="*/ 6953 w 10000"/>
              <a:gd name="connsiteY0-588" fmla="*/ 7824 h 10374"/>
              <a:gd name="connsiteX1-589" fmla="*/ 10000 w 10000"/>
              <a:gd name="connsiteY1-590" fmla="*/ 375 h 10374"/>
              <a:gd name="connsiteX2-591" fmla="*/ 6297 w 10000"/>
              <a:gd name="connsiteY2-592" fmla="*/ 1002 h 10374"/>
              <a:gd name="connsiteX3-593" fmla="*/ 3818 w 10000"/>
              <a:gd name="connsiteY3-594" fmla="*/ 2696 h 10374"/>
              <a:gd name="connsiteX4-595" fmla="*/ 0 w 10000"/>
              <a:gd name="connsiteY4-596" fmla="*/ 8646 h 10374"/>
              <a:gd name="connsiteX5-597" fmla="*/ 3369 w 10000"/>
              <a:gd name="connsiteY5-598" fmla="*/ 6817 h 10374"/>
              <a:gd name="connsiteX6-599" fmla="*/ 3436 w 10000"/>
              <a:gd name="connsiteY6-600" fmla="*/ 6938 h 10374"/>
              <a:gd name="connsiteX7-601" fmla="*/ 3643 w 10000"/>
              <a:gd name="connsiteY7-602" fmla="*/ 7775 h 10374"/>
              <a:gd name="connsiteX8-603" fmla="*/ 4657 w 10000"/>
              <a:gd name="connsiteY8-604" fmla="*/ 10374 h 10374"/>
              <a:gd name="connsiteX9-605" fmla="*/ 6953 w 10000"/>
              <a:gd name="connsiteY9-606" fmla="*/ 7824 h 10374"/>
              <a:gd name="connsiteX0-607" fmla="*/ 6953 w 10000"/>
              <a:gd name="connsiteY0-608" fmla="*/ 7824 h 10374"/>
              <a:gd name="connsiteX1-609" fmla="*/ 10000 w 10000"/>
              <a:gd name="connsiteY1-610" fmla="*/ 375 h 10374"/>
              <a:gd name="connsiteX2-611" fmla="*/ 6297 w 10000"/>
              <a:gd name="connsiteY2-612" fmla="*/ 1002 h 10374"/>
              <a:gd name="connsiteX3-613" fmla="*/ 3818 w 10000"/>
              <a:gd name="connsiteY3-614" fmla="*/ 2696 h 10374"/>
              <a:gd name="connsiteX4-615" fmla="*/ 0 w 10000"/>
              <a:gd name="connsiteY4-616" fmla="*/ 8646 h 10374"/>
              <a:gd name="connsiteX5-617" fmla="*/ 3369 w 10000"/>
              <a:gd name="connsiteY5-618" fmla="*/ 6817 h 10374"/>
              <a:gd name="connsiteX6-619" fmla="*/ 3436 w 10000"/>
              <a:gd name="connsiteY6-620" fmla="*/ 6938 h 10374"/>
              <a:gd name="connsiteX7-621" fmla="*/ 3797 w 10000"/>
              <a:gd name="connsiteY7-622" fmla="*/ 7722 h 10374"/>
              <a:gd name="connsiteX8-623" fmla="*/ 4657 w 10000"/>
              <a:gd name="connsiteY8-624" fmla="*/ 10374 h 10374"/>
              <a:gd name="connsiteX9-625" fmla="*/ 6953 w 10000"/>
              <a:gd name="connsiteY9-626" fmla="*/ 7824 h 10374"/>
              <a:gd name="connsiteX0-627" fmla="*/ 6953 w 10000"/>
              <a:gd name="connsiteY0-628" fmla="*/ 7824 h 10374"/>
              <a:gd name="connsiteX1-629" fmla="*/ 10000 w 10000"/>
              <a:gd name="connsiteY1-630" fmla="*/ 375 h 10374"/>
              <a:gd name="connsiteX2-631" fmla="*/ 6297 w 10000"/>
              <a:gd name="connsiteY2-632" fmla="*/ 1002 h 10374"/>
              <a:gd name="connsiteX3-633" fmla="*/ 3818 w 10000"/>
              <a:gd name="connsiteY3-634" fmla="*/ 2696 h 10374"/>
              <a:gd name="connsiteX4-635" fmla="*/ 0 w 10000"/>
              <a:gd name="connsiteY4-636" fmla="*/ 8646 h 10374"/>
              <a:gd name="connsiteX5-637" fmla="*/ 3369 w 10000"/>
              <a:gd name="connsiteY5-638" fmla="*/ 6817 h 10374"/>
              <a:gd name="connsiteX6-639" fmla="*/ 3586 w 10000"/>
              <a:gd name="connsiteY6-640" fmla="*/ 6790 h 10374"/>
              <a:gd name="connsiteX7-641" fmla="*/ 3797 w 10000"/>
              <a:gd name="connsiteY7-642" fmla="*/ 7722 h 10374"/>
              <a:gd name="connsiteX8-643" fmla="*/ 4657 w 10000"/>
              <a:gd name="connsiteY8-644" fmla="*/ 10374 h 10374"/>
              <a:gd name="connsiteX9-645" fmla="*/ 6953 w 10000"/>
              <a:gd name="connsiteY9-646" fmla="*/ 7824 h 10374"/>
              <a:gd name="connsiteX0-647" fmla="*/ 6953 w 10000"/>
              <a:gd name="connsiteY0-648" fmla="*/ 7824 h 10374"/>
              <a:gd name="connsiteX1-649" fmla="*/ 10000 w 10000"/>
              <a:gd name="connsiteY1-650" fmla="*/ 375 h 10374"/>
              <a:gd name="connsiteX2-651" fmla="*/ 6297 w 10000"/>
              <a:gd name="connsiteY2-652" fmla="*/ 1002 h 10374"/>
              <a:gd name="connsiteX3-653" fmla="*/ 3818 w 10000"/>
              <a:gd name="connsiteY3-654" fmla="*/ 2696 h 10374"/>
              <a:gd name="connsiteX4-655" fmla="*/ 0 w 10000"/>
              <a:gd name="connsiteY4-656" fmla="*/ 8646 h 10374"/>
              <a:gd name="connsiteX5-657" fmla="*/ 3369 w 10000"/>
              <a:gd name="connsiteY5-658" fmla="*/ 6817 h 10374"/>
              <a:gd name="connsiteX6-659" fmla="*/ 3586 w 10000"/>
              <a:gd name="connsiteY6-660" fmla="*/ 6790 h 10374"/>
              <a:gd name="connsiteX7-661" fmla="*/ 3915 w 10000"/>
              <a:gd name="connsiteY7-662" fmla="*/ 7823 h 10374"/>
              <a:gd name="connsiteX8-663" fmla="*/ 4657 w 10000"/>
              <a:gd name="connsiteY8-664" fmla="*/ 10374 h 10374"/>
              <a:gd name="connsiteX9-665" fmla="*/ 6953 w 10000"/>
              <a:gd name="connsiteY9-666" fmla="*/ 7824 h 10374"/>
              <a:gd name="connsiteX0-667" fmla="*/ 6953 w 10000"/>
              <a:gd name="connsiteY0-668" fmla="*/ 7824 h 10374"/>
              <a:gd name="connsiteX1-669" fmla="*/ 10000 w 10000"/>
              <a:gd name="connsiteY1-670" fmla="*/ 375 h 10374"/>
              <a:gd name="connsiteX2-671" fmla="*/ 6297 w 10000"/>
              <a:gd name="connsiteY2-672" fmla="*/ 1002 h 10374"/>
              <a:gd name="connsiteX3-673" fmla="*/ 3818 w 10000"/>
              <a:gd name="connsiteY3-674" fmla="*/ 2696 h 10374"/>
              <a:gd name="connsiteX4-675" fmla="*/ 0 w 10000"/>
              <a:gd name="connsiteY4-676" fmla="*/ 8646 h 10374"/>
              <a:gd name="connsiteX5-677" fmla="*/ 3369 w 10000"/>
              <a:gd name="connsiteY5-678" fmla="*/ 6817 h 10374"/>
              <a:gd name="connsiteX6-679" fmla="*/ 3586 w 10000"/>
              <a:gd name="connsiteY6-680" fmla="*/ 6790 h 10374"/>
              <a:gd name="connsiteX7-681" fmla="*/ 3915 w 10000"/>
              <a:gd name="connsiteY7-682" fmla="*/ 7823 h 10374"/>
              <a:gd name="connsiteX8-683" fmla="*/ 4657 w 10000"/>
              <a:gd name="connsiteY8-684" fmla="*/ 10374 h 10374"/>
              <a:gd name="connsiteX9-685" fmla="*/ 6953 w 10000"/>
              <a:gd name="connsiteY9-686" fmla="*/ 7824 h 10374"/>
              <a:gd name="connsiteX0-687" fmla="*/ 6953 w 10000"/>
              <a:gd name="connsiteY0-688" fmla="*/ 7824 h 10374"/>
              <a:gd name="connsiteX1-689" fmla="*/ 10000 w 10000"/>
              <a:gd name="connsiteY1-690" fmla="*/ 375 h 10374"/>
              <a:gd name="connsiteX2-691" fmla="*/ 6297 w 10000"/>
              <a:gd name="connsiteY2-692" fmla="*/ 1002 h 10374"/>
              <a:gd name="connsiteX3-693" fmla="*/ 3683 w 10000"/>
              <a:gd name="connsiteY3-694" fmla="*/ 2473 h 10374"/>
              <a:gd name="connsiteX4-695" fmla="*/ 0 w 10000"/>
              <a:gd name="connsiteY4-696" fmla="*/ 8646 h 10374"/>
              <a:gd name="connsiteX5-697" fmla="*/ 3369 w 10000"/>
              <a:gd name="connsiteY5-698" fmla="*/ 6817 h 10374"/>
              <a:gd name="connsiteX6-699" fmla="*/ 3586 w 10000"/>
              <a:gd name="connsiteY6-700" fmla="*/ 6790 h 10374"/>
              <a:gd name="connsiteX7-701" fmla="*/ 3915 w 10000"/>
              <a:gd name="connsiteY7-702" fmla="*/ 7823 h 10374"/>
              <a:gd name="connsiteX8-703" fmla="*/ 4657 w 10000"/>
              <a:gd name="connsiteY8-704" fmla="*/ 10374 h 10374"/>
              <a:gd name="connsiteX9-705" fmla="*/ 6953 w 10000"/>
              <a:gd name="connsiteY9-706" fmla="*/ 7824 h 10374"/>
              <a:gd name="connsiteX0-707" fmla="*/ 6953 w 10000"/>
              <a:gd name="connsiteY0-708" fmla="*/ 7824 h 10374"/>
              <a:gd name="connsiteX1-709" fmla="*/ 10000 w 10000"/>
              <a:gd name="connsiteY1-710" fmla="*/ 375 h 10374"/>
              <a:gd name="connsiteX2-711" fmla="*/ 6297 w 10000"/>
              <a:gd name="connsiteY2-712" fmla="*/ 1002 h 10374"/>
              <a:gd name="connsiteX3-713" fmla="*/ 3683 w 10000"/>
              <a:gd name="connsiteY3-714" fmla="*/ 2473 h 10374"/>
              <a:gd name="connsiteX4-715" fmla="*/ 0 w 10000"/>
              <a:gd name="connsiteY4-716" fmla="*/ 8646 h 10374"/>
              <a:gd name="connsiteX5-717" fmla="*/ 3369 w 10000"/>
              <a:gd name="connsiteY5-718" fmla="*/ 6817 h 10374"/>
              <a:gd name="connsiteX6-719" fmla="*/ 3586 w 10000"/>
              <a:gd name="connsiteY6-720" fmla="*/ 6790 h 10374"/>
              <a:gd name="connsiteX7-721" fmla="*/ 3915 w 10000"/>
              <a:gd name="connsiteY7-722" fmla="*/ 7823 h 10374"/>
              <a:gd name="connsiteX8-723" fmla="*/ 4657 w 10000"/>
              <a:gd name="connsiteY8-724" fmla="*/ 10374 h 10374"/>
              <a:gd name="connsiteX9-725" fmla="*/ 6953 w 10000"/>
              <a:gd name="connsiteY9-726" fmla="*/ 7824 h 10374"/>
              <a:gd name="connsiteX0-727" fmla="*/ 6953 w 10000"/>
              <a:gd name="connsiteY0-728" fmla="*/ 7901 h 10451"/>
              <a:gd name="connsiteX1-729" fmla="*/ 10000 w 10000"/>
              <a:gd name="connsiteY1-730" fmla="*/ 452 h 10451"/>
              <a:gd name="connsiteX2-731" fmla="*/ 6309 w 10000"/>
              <a:gd name="connsiteY2-732" fmla="*/ 730 h 10451"/>
              <a:gd name="connsiteX3-733" fmla="*/ 3683 w 10000"/>
              <a:gd name="connsiteY3-734" fmla="*/ 2550 h 10451"/>
              <a:gd name="connsiteX4-735" fmla="*/ 0 w 10000"/>
              <a:gd name="connsiteY4-736" fmla="*/ 8723 h 10451"/>
              <a:gd name="connsiteX5-737" fmla="*/ 3369 w 10000"/>
              <a:gd name="connsiteY5-738" fmla="*/ 6894 h 10451"/>
              <a:gd name="connsiteX6-739" fmla="*/ 3586 w 10000"/>
              <a:gd name="connsiteY6-740" fmla="*/ 6867 h 10451"/>
              <a:gd name="connsiteX7-741" fmla="*/ 3915 w 10000"/>
              <a:gd name="connsiteY7-742" fmla="*/ 7900 h 10451"/>
              <a:gd name="connsiteX8-743" fmla="*/ 4657 w 10000"/>
              <a:gd name="connsiteY8-744" fmla="*/ 10451 h 10451"/>
              <a:gd name="connsiteX9-745" fmla="*/ 6953 w 10000"/>
              <a:gd name="connsiteY9-746" fmla="*/ 7901 h 10451"/>
              <a:gd name="connsiteX0-747" fmla="*/ 6953 w 9448"/>
              <a:gd name="connsiteY0-748" fmla="*/ 8218 h 10768"/>
              <a:gd name="connsiteX1-749" fmla="*/ 9448 w 9448"/>
              <a:gd name="connsiteY1-750" fmla="*/ 365 h 10768"/>
              <a:gd name="connsiteX2-751" fmla="*/ 6309 w 9448"/>
              <a:gd name="connsiteY2-752" fmla="*/ 1047 h 10768"/>
              <a:gd name="connsiteX3-753" fmla="*/ 3683 w 9448"/>
              <a:gd name="connsiteY3-754" fmla="*/ 2867 h 10768"/>
              <a:gd name="connsiteX4-755" fmla="*/ 0 w 9448"/>
              <a:gd name="connsiteY4-756" fmla="*/ 9040 h 10768"/>
              <a:gd name="connsiteX5-757" fmla="*/ 3369 w 9448"/>
              <a:gd name="connsiteY5-758" fmla="*/ 7211 h 10768"/>
              <a:gd name="connsiteX6-759" fmla="*/ 3586 w 9448"/>
              <a:gd name="connsiteY6-760" fmla="*/ 7184 h 10768"/>
              <a:gd name="connsiteX7-761" fmla="*/ 3915 w 9448"/>
              <a:gd name="connsiteY7-762" fmla="*/ 8217 h 10768"/>
              <a:gd name="connsiteX8-763" fmla="*/ 4657 w 9448"/>
              <a:gd name="connsiteY8-764" fmla="*/ 10768 h 10768"/>
              <a:gd name="connsiteX9-765" fmla="*/ 6953 w 9448"/>
              <a:gd name="connsiteY9-766" fmla="*/ 8218 h 10768"/>
              <a:gd name="connsiteX0-767" fmla="*/ 7359 w 10000"/>
              <a:gd name="connsiteY0-768" fmla="*/ 7324 h 9692"/>
              <a:gd name="connsiteX1-769" fmla="*/ 10000 w 10000"/>
              <a:gd name="connsiteY1-770" fmla="*/ 31 h 9692"/>
              <a:gd name="connsiteX2-771" fmla="*/ 6678 w 10000"/>
              <a:gd name="connsiteY2-772" fmla="*/ 664 h 9692"/>
              <a:gd name="connsiteX3-773" fmla="*/ 3898 w 10000"/>
              <a:gd name="connsiteY3-774" fmla="*/ 2355 h 9692"/>
              <a:gd name="connsiteX4-775" fmla="*/ 0 w 10000"/>
              <a:gd name="connsiteY4-776" fmla="*/ 8087 h 9692"/>
              <a:gd name="connsiteX5-777" fmla="*/ 3566 w 10000"/>
              <a:gd name="connsiteY5-778" fmla="*/ 6389 h 9692"/>
              <a:gd name="connsiteX6-779" fmla="*/ 3796 w 10000"/>
              <a:gd name="connsiteY6-780" fmla="*/ 6364 h 9692"/>
              <a:gd name="connsiteX7-781" fmla="*/ 4144 w 10000"/>
              <a:gd name="connsiteY7-782" fmla="*/ 7323 h 9692"/>
              <a:gd name="connsiteX8-783" fmla="*/ 4929 w 10000"/>
              <a:gd name="connsiteY8-784" fmla="*/ 9692 h 9692"/>
              <a:gd name="connsiteX9-785" fmla="*/ 7359 w 10000"/>
              <a:gd name="connsiteY9-786" fmla="*/ 7324 h 96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07" y="connsiteY9-308"/>
              </a:cxn>
            </a:cxnLst>
            <a:rect l="l" t="t" r="r" b="b"/>
            <a:pathLst>
              <a:path w="10000" h="9692">
                <a:moveTo>
                  <a:pt x="7359" y="7324"/>
                </a:moveTo>
                <a:cubicBezTo>
                  <a:pt x="7762" y="4999"/>
                  <a:pt x="8968" y="1524"/>
                  <a:pt x="10000" y="31"/>
                </a:cubicBezTo>
                <a:cubicBezTo>
                  <a:pt x="9239" y="-116"/>
                  <a:pt x="7768" y="305"/>
                  <a:pt x="6678" y="664"/>
                </a:cubicBezTo>
                <a:cubicBezTo>
                  <a:pt x="5587" y="1024"/>
                  <a:pt x="5011" y="1118"/>
                  <a:pt x="3898" y="2355"/>
                </a:cubicBezTo>
                <a:cubicBezTo>
                  <a:pt x="2786" y="3592"/>
                  <a:pt x="296" y="5604"/>
                  <a:pt x="0" y="8087"/>
                </a:cubicBezTo>
                <a:cubicBezTo>
                  <a:pt x="1455" y="7351"/>
                  <a:pt x="2933" y="6676"/>
                  <a:pt x="3566" y="6389"/>
                </a:cubicBezTo>
                <a:cubicBezTo>
                  <a:pt x="4199" y="6102"/>
                  <a:pt x="3747" y="6215"/>
                  <a:pt x="3796" y="6364"/>
                </a:cubicBezTo>
                <a:cubicBezTo>
                  <a:pt x="3844" y="6512"/>
                  <a:pt x="3968" y="6780"/>
                  <a:pt x="4144" y="7323"/>
                </a:cubicBezTo>
                <a:cubicBezTo>
                  <a:pt x="4387" y="8070"/>
                  <a:pt x="4394" y="9692"/>
                  <a:pt x="4929" y="9692"/>
                </a:cubicBezTo>
                <a:cubicBezTo>
                  <a:pt x="5465" y="9692"/>
                  <a:pt x="6226" y="7594"/>
                  <a:pt x="7359" y="7324"/>
                </a:cubicBezTo>
                <a:close/>
              </a:path>
            </a:pathLst>
          </a:custGeom>
          <a:solidFill>
            <a:sysClr val="window" lastClr="FFFFFF">
              <a:alpha val="10000"/>
            </a:sys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1" name="Freeform 21"/>
          <p:cNvSpPr/>
          <p:nvPr>
            <p:custDataLst>
              <p:tags r:id="rId33"/>
            </p:custDataLst>
          </p:nvPr>
        </p:nvSpPr>
        <p:spPr bwMode="auto">
          <a:xfrm rot="6105667">
            <a:off x="6852411" y="2158810"/>
            <a:ext cx="1674473" cy="1388397"/>
          </a:xfrm>
          <a:custGeom>
            <a:avLst/>
            <a:gdLst>
              <a:gd name="T0" fmla="*/ 600 w 915"/>
              <a:gd name="T1" fmla="*/ 552 h 931"/>
              <a:gd name="T2" fmla="*/ 915 w 915"/>
              <a:gd name="T3" fmla="*/ 0 h 931"/>
              <a:gd name="T4" fmla="*/ 338 w 915"/>
              <a:gd name="T5" fmla="*/ 282 h 931"/>
              <a:gd name="T6" fmla="*/ 0 w 915"/>
              <a:gd name="T7" fmla="*/ 901 h 931"/>
              <a:gd name="T8" fmla="*/ 195 w 915"/>
              <a:gd name="T9" fmla="*/ 745 h 931"/>
              <a:gd name="T10" fmla="*/ 427 w 915"/>
              <a:gd name="T11" fmla="*/ 931 h 931"/>
              <a:gd name="T12" fmla="*/ 494 w 915"/>
              <a:gd name="T13" fmla="*/ 762 h 931"/>
              <a:gd name="T14" fmla="*/ 581 w 915"/>
              <a:gd name="T15" fmla="*/ 640 h 931"/>
              <a:gd name="T16" fmla="*/ 600 w 915"/>
              <a:gd name="T17" fmla="*/ 552 h 931"/>
              <a:gd name="connsiteX0" fmla="*/ 7662 w 11105"/>
              <a:gd name="connsiteY0" fmla="*/ 5929 h 10000"/>
              <a:gd name="connsiteX1" fmla="*/ 11105 w 11105"/>
              <a:gd name="connsiteY1" fmla="*/ 0 h 10000"/>
              <a:gd name="connsiteX2" fmla="*/ 4799 w 11105"/>
              <a:gd name="connsiteY2" fmla="*/ 3029 h 10000"/>
              <a:gd name="connsiteX3" fmla="*/ 0 w 11105"/>
              <a:gd name="connsiteY3" fmla="*/ 9069 h 10000"/>
              <a:gd name="connsiteX4" fmla="*/ 3236 w 11105"/>
              <a:gd name="connsiteY4" fmla="*/ 8002 h 10000"/>
              <a:gd name="connsiteX5" fmla="*/ 5772 w 11105"/>
              <a:gd name="connsiteY5" fmla="*/ 10000 h 10000"/>
              <a:gd name="connsiteX6" fmla="*/ 6504 w 11105"/>
              <a:gd name="connsiteY6" fmla="*/ 8185 h 10000"/>
              <a:gd name="connsiteX7" fmla="*/ 7455 w 11105"/>
              <a:gd name="connsiteY7" fmla="*/ 6874 h 10000"/>
              <a:gd name="connsiteX8" fmla="*/ 7662 w 11105"/>
              <a:gd name="connsiteY8" fmla="*/ 5929 h 10000"/>
              <a:gd name="connsiteX0-1" fmla="*/ 7662 w 11105"/>
              <a:gd name="connsiteY0-2" fmla="*/ 5929 h 10000"/>
              <a:gd name="connsiteX1-3" fmla="*/ 11105 w 11105"/>
              <a:gd name="connsiteY1-4" fmla="*/ 0 h 10000"/>
              <a:gd name="connsiteX2-5" fmla="*/ 4480 w 11105"/>
              <a:gd name="connsiteY2-6" fmla="*/ 2522 h 10000"/>
              <a:gd name="connsiteX3-7" fmla="*/ 0 w 11105"/>
              <a:gd name="connsiteY3-8" fmla="*/ 9069 h 10000"/>
              <a:gd name="connsiteX4-9" fmla="*/ 3236 w 11105"/>
              <a:gd name="connsiteY4-10" fmla="*/ 8002 h 10000"/>
              <a:gd name="connsiteX5-11" fmla="*/ 5772 w 11105"/>
              <a:gd name="connsiteY5-12" fmla="*/ 10000 h 10000"/>
              <a:gd name="connsiteX6-13" fmla="*/ 6504 w 11105"/>
              <a:gd name="connsiteY6-14" fmla="*/ 8185 h 10000"/>
              <a:gd name="connsiteX7-15" fmla="*/ 7455 w 11105"/>
              <a:gd name="connsiteY7-16" fmla="*/ 6874 h 10000"/>
              <a:gd name="connsiteX8-17" fmla="*/ 7662 w 11105"/>
              <a:gd name="connsiteY8-18" fmla="*/ 5929 h 10000"/>
              <a:gd name="connsiteX0-19" fmla="*/ 7662 w 11105"/>
              <a:gd name="connsiteY0-20" fmla="*/ 5929 h 10005"/>
              <a:gd name="connsiteX1-21" fmla="*/ 11105 w 11105"/>
              <a:gd name="connsiteY1-22" fmla="*/ 0 h 10005"/>
              <a:gd name="connsiteX2-23" fmla="*/ 4480 w 11105"/>
              <a:gd name="connsiteY2-24" fmla="*/ 2522 h 10005"/>
              <a:gd name="connsiteX3-25" fmla="*/ 0 w 11105"/>
              <a:gd name="connsiteY3-26" fmla="*/ 9069 h 10005"/>
              <a:gd name="connsiteX4-27" fmla="*/ 3778 w 11105"/>
              <a:gd name="connsiteY4-28" fmla="*/ 7541 h 10005"/>
              <a:gd name="connsiteX5-29" fmla="*/ 5772 w 11105"/>
              <a:gd name="connsiteY5-30" fmla="*/ 10000 h 10005"/>
              <a:gd name="connsiteX6-31" fmla="*/ 6504 w 11105"/>
              <a:gd name="connsiteY6-32" fmla="*/ 8185 h 10005"/>
              <a:gd name="connsiteX7-33" fmla="*/ 7455 w 11105"/>
              <a:gd name="connsiteY7-34" fmla="*/ 6874 h 10005"/>
              <a:gd name="connsiteX8-35" fmla="*/ 7662 w 11105"/>
              <a:gd name="connsiteY8-36" fmla="*/ 5929 h 10005"/>
              <a:gd name="connsiteX0-37" fmla="*/ 7662 w 11105"/>
              <a:gd name="connsiteY0-38" fmla="*/ 5929 h 10199"/>
              <a:gd name="connsiteX1-39" fmla="*/ 11105 w 11105"/>
              <a:gd name="connsiteY1-40" fmla="*/ 0 h 10199"/>
              <a:gd name="connsiteX2-41" fmla="*/ 4480 w 11105"/>
              <a:gd name="connsiteY2-42" fmla="*/ 2522 h 10199"/>
              <a:gd name="connsiteX3-43" fmla="*/ 0 w 11105"/>
              <a:gd name="connsiteY3-44" fmla="*/ 9069 h 10199"/>
              <a:gd name="connsiteX4-45" fmla="*/ 3778 w 11105"/>
              <a:gd name="connsiteY4-46" fmla="*/ 7541 h 10199"/>
              <a:gd name="connsiteX5-47" fmla="*/ 5508 w 11105"/>
              <a:gd name="connsiteY5-48" fmla="*/ 10194 h 10199"/>
              <a:gd name="connsiteX6-49" fmla="*/ 6504 w 11105"/>
              <a:gd name="connsiteY6-50" fmla="*/ 8185 h 10199"/>
              <a:gd name="connsiteX7-51" fmla="*/ 7455 w 11105"/>
              <a:gd name="connsiteY7-52" fmla="*/ 6874 h 10199"/>
              <a:gd name="connsiteX8-53" fmla="*/ 7662 w 11105"/>
              <a:gd name="connsiteY8-54" fmla="*/ 5929 h 10199"/>
              <a:gd name="connsiteX0-55" fmla="*/ 8474 w 11105"/>
              <a:gd name="connsiteY0-56" fmla="*/ 7371 h 10199"/>
              <a:gd name="connsiteX1-57" fmla="*/ 11105 w 11105"/>
              <a:gd name="connsiteY1-58" fmla="*/ 0 h 10199"/>
              <a:gd name="connsiteX2-59" fmla="*/ 4480 w 11105"/>
              <a:gd name="connsiteY2-60" fmla="*/ 2522 h 10199"/>
              <a:gd name="connsiteX3-61" fmla="*/ 0 w 11105"/>
              <a:gd name="connsiteY3-62" fmla="*/ 9069 h 10199"/>
              <a:gd name="connsiteX4-63" fmla="*/ 3778 w 11105"/>
              <a:gd name="connsiteY4-64" fmla="*/ 7541 h 10199"/>
              <a:gd name="connsiteX5-65" fmla="*/ 5508 w 11105"/>
              <a:gd name="connsiteY5-66" fmla="*/ 10194 h 10199"/>
              <a:gd name="connsiteX6-67" fmla="*/ 6504 w 11105"/>
              <a:gd name="connsiteY6-68" fmla="*/ 8185 h 10199"/>
              <a:gd name="connsiteX7-69" fmla="*/ 7455 w 11105"/>
              <a:gd name="connsiteY7-70" fmla="*/ 6874 h 10199"/>
              <a:gd name="connsiteX8-71" fmla="*/ 8474 w 11105"/>
              <a:gd name="connsiteY8-72" fmla="*/ 7371 h 10199"/>
              <a:gd name="connsiteX0-73" fmla="*/ 8474 w 11105"/>
              <a:gd name="connsiteY0-74" fmla="*/ 7371 h 10199"/>
              <a:gd name="connsiteX1-75" fmla="*/ 11105 w 11105"/>
              <a:gd name="connsiteY1-76" fmla="*/ 0 h 10199"/>
              <a:gd name="connsiteX2-77" fmla="*/ 4480 w 11105"/>
              <a:gd name="connsiteY2-78" fmla="*/ 2522 h 10199"/>
              <a:gd name="connsiteX3-79" fmla="*/ 0 w 11105"/>
              <a:gd name="connsiteY3-80" fmla="*/ 9069 h 10199"/>
              <a:gd name="connsiteX4-81" fmla="*/ 3778 w 11105"/>
              <a:gd name="connsiteY4-82" fmla="*/ 7541 h 10199"/>
              <a:gd name="connsiteX5-83" fmla="*/ 5508 w 11105"/>
              <a:gd name="connsiteY5-84" fmla="*/ 10194 h 10199"/>
              <a:gd name="connsiteX6-85" fmla="*/ 6504 w 11105"/>
              <a:gd name="connsiteY6-86" fmla="*/ 8185 h 10199"/>
              <a:gd name="connsiteX7-87" fmla="*/ 7708 w 11105"/>
              <a:gd name="connsiteY7-88" fmla="*/ 7553 h 10199"/>
              <a:gd name="connsiteX8-89" fmla="*/ 8474 w 11105"/>
              <a:gd name="connsiteY8-90" fmla="*/ 7371 h 10199"/>
              <a:gd name="connsiteX0-91" fmla="*/ 8474 w 11105"/>
              <a:gd name="connsiteY0-92" fmla="*/ 7371 h 10217"/>
              <a:gd name="connsiteX1-93" fmla="*/ 11105 w 11105"/>
              <a:gd name="connsiteY1-94" fmla="*/ 0 h 10217"/>
              <a:gd name="connsiteX2-95" fmla="*/ 4480 w 11105"/>
              <a:gd name="connsiteY2-96" fmla="*/ 2522 h 10217"/>
              <a:gd name="connsiteX3-97" fmla="*/ 0 w 11105"/>
              <a:gd name="connsiteY3-98" fmla="*/ 9069 h 10217"/>
              <a:gd name="connsiteX4-99" fmla="*/ 3778 w 11105"/>
              <a:gd name="connsiteY4-100" fmla="*/ 7541 h 10217"/>
              <a:gd name="connsiteX5-101" fmla="*/ 5508 w 11105"/>
              <a:gd name="connsiteY5-102" fmla="*/ 10194 h 10217"/>
              <a:gd name="connsiteX6-103" fmla="*/ 6786 w 11105"/>
              <a:gd name="connsiteY6-104" fmla="*/ 8720 h 10217"/>
              <a:gd name="connsiteX7-105" fmla="*/ 7708 w 11105"/>
              <a:gd name="connsiteY7-106" fmla="*/ 7553 h 10217"/>
              <a:gd name="connsiteX8-107" fmla="*/ 8474 w 11105"/>
              <a:gd name="connsiteY8-108" fmla="*/ 7371 h 10217"/>
              <a:gd name="connsiteX0-109" fmla="*/ 8474 w 11105"/>
              <a:gd name="connsiteY0-110" fmla="*/ 7371 h 10217"/>
              <a:gd name="connsiteX1-111" fmla="*/ 11105 w 11105"/>
              <a:gd name="connsiteY1-112" fmla="*/ 0 h 10217"/>
              <a:gd name="connsiteX2-113" fmla="*/ 4480 w 11105"/>
              <a:gd name="connsiteY2-114" fmla="*/ 2522 h 10217"/>
              <a:gd name="connsiteX3-115" fmla="*/ 0 w 11105"/>
              <a:gd name="connsiteY3-116" fmla="*/ 9069 h 10217"/>
              <a:gd name="connsiteX4-117" fmla="*/ 3778 w 11105"/>
              <a:gd name="connsiteY4-118" fmla="*/ 7541 h 10217"/>
              <a:gd name="connsiteX5-119" fmla="*/ 5508 w 11105"/>
              <a:gd name="connsiteY5-120" fmla="*/ 10194 h 10217"/>
              <a:gd name="connsiteX6-121" fmla="*/ 6786 w 11105"/>
              <a:gd name="connsiteY6-122" fmla="*/ 8720 h 10217"/>
              <a:gd name="connsiteX7-123" fmla="*/ 7825 w 11105"/>
              <a:gd name="connsiteY7-124" fmla="*/ 7776 h 10217"/>
              <a:gd name="connsiteX8-125" fmla="*/ 8474 w 11105"/>
              <a:gd name="connsiteY8-126" fmla="*/ 7371 h 10217"/>
              <a:gd name="connsiteX0-127" fmla="*/ 11108 w 13739"/>
              <a:gd name="connsiteY0-128" fmla="*/ 7371 h 10217"/>
              <a:gd name="connsiteX1-129" fmla="*/ 13739 w 13739"/>
              <a:gd name="connsiteY1-130" fmla="*/ 0 h 10217"/>
              <a:gd name="connsiteX2-131" fmla="*/ 7114 w 13739"/>
              <a:gd name="connsiteY2-132" fmla="*/ 2522 h 10217"/>
              <a:gd name="connsiteX3-133" fmla="*/ 0 w 13739"/>
              <a:gd name="connsiteY3-134" fmla="*/ 9321 h 10217"/>
              <a:gd name="connsiteX4-135" fmla="*/ 6412 w 13739"/>
              <a:gd name="connsiteY4-136" fmla="*/ 7541 h 10217"/>
              <a:gd name="connsiteX5-137" fmla="*/ 8142 w 13739"/>
              <a:gd name="connsiteY5-138" fmla="*/ 10194 h 10217"/>
              <a:gd name="connsiteX6-139" fmla="*/ 9420 w 13739"/>
              <a:gd name="connsiteY6-140" fmla="*/ 8720 h 10217"/>
              <a:gd name="connsiteX7-141" fmla="*/ 10459 w 13739"/>
              <a:gd name="connsiteY7-142" fmla="*/ 7776 h 10217"/>
              <a:gd name="connsiteX8-143" fmla="*/ 11108 w 13739"/>
              <a:gd name="connsiteY8-144" fmla="*/ 7371 h 10217"/>
              <a:gd name="connsiteX0-145" fmla="*/ 11108 w 13739"/>
              <a:gd name="connsiteY0-146" fmla="*/ 7371 h 10217"/>
              <a:gd name="connsiteX1-147" fmla="*/ 13739 w 13739"/>
              <a:gd name="connsiteY1-148" fmla="*/ 0 h 10217"/>
              <a:gd name="connsiteX2-149" fmla="*/ 6385 w 13739"/>
              <a:gd name="connsiteY2-150" fmla="*/ 2838 h 10217"/>
              <a:gd name="connsiteX3-151" fmla="*/ 0 w 13739"/>
              <a:gd name="connsiteY3-152" fmla="*/ 9321 h 10217"/>
              <a:gd name="connsiteX4-153" fmla="*/ 6412 w 13739"/>
              <a:gd name="connsiteY4-154" fmla="*/ 7541 h 10217"/>
              <a:gd name="connsiteX5-155" fmla="*/ 8142 w 13739"/>
              <a:gd name="connsiteY5-156" fmla="*/ 10194 h 10217"/>
              <a:gd name="connsiteX6-157" fmla="*/ 9420 w 13739"/>
              <a:gd name="connsiteY6-158" fmla="*/ 8720 h 10217"/>
              <a:gd name="connsiteX7-159" fmla="*/ 10459 w 13739"/>
              <a:gd name="connsiteY7-160" fmla="*/ 7776 h 10217"/>
              <a:gd name="connsiteX8-161" fmla="*/ 11108 w 13739"/>
              <a:gd name="connsiteY8-162" fmla="*/ 7371 h 10217"/>
              <a:gd name="connsiteX0-163" fmla="*/ 11108 w 13739"/>
              <a:gd name="connsiteY0-164" fmla="*/ 7371 h 10218"/>
              <a:gd name="connsiteX1-165" fmla="*/ 13739 w 13739"/>
              <a:gd name="connsiteY1-166" fmla="*/ 0 h 10218"/>
              <a:gd name="connsiteX2-167" fmla="*/ 6385 w 13739"/>
              <a:gd name="connsiteY2-168" fmla="*/ 2838 h 10218"/>
              <a:gd name="connsiteX3-169" fmla="*/ 0 w 13739"/>
              <a:gd name="connsiteY3-170" fmla="*/ 9321 h 10218"/>
              <a:gd name="connsiteX4-171" fmla="*/ 4961 w 13739"/>
              <a:gd name="connsiteY4-172" fmla="*/ 7489 h 10218"/>
              <a:gd name="connsiteX5-173" fmla="*/ 8142 w 13739"/>
              <a:gd name="connsiteY5-174" fmla="*/ 10194 h 10218"/>
              <a:gd name="connsiteX6-175" fmla="*/ 9420 w 13739"/>
              <a:gd name="connsiteY6-176" fmla="*/ 8720 h 10218"/>
              <a:gd name="connsiteX7-177" fmla="*/ 10459 w 13739"/>
              <a:gd name="connsiteY7-178" fmla="*/ 7776 h 10218"/>
              <a:gd name="connsiteX8-179" fmla="*/ 11108 w 13739"/>
              <a:gd name="connsiteY8-180" fmla="*/ 7371 h 10218"/>
              <a:gd name="connsiteX0-181" fmla="*/ 11108 w 13739"/>
              <a:gd name="connsiteY0-182" fmla="*/ 7371 h 10218"/>
              <a:gd name="connsiteX1-183" fmla="*/ 13739 w 13739"/>
              <a:gd name="connsiteY1-184" fmla="*/ 0 h 10218"/>
              <a:gd name="connsiteX2-185" fmla="*/ 6385 w 13739"/>
              <a:gd name="connsiteY2-186" fmla="*/ 2838 h 10218"/>
              <a:gd name="connsiteX3-187" fmla="*/ 0 w 13739"/>
              <a:gd name="connsiteY3-188" fmla="*/ 9321 h 10218"/>
              <a:gd name="connsiteX4-189" fmla="*/ 4961 w 13739"/>
              <a:gd name="connsiteY4-190" fmla="*/ 7489 h 10218"/>
              <a:gd name="connsiteX5-191" fmla="*/ 8142 w 13739"/>
              <a:gd name="connsiteY5-192" fmla="*/ 10194 h 10218"/>
              <a:gd name="connsiteX6-193" fmla="*/ 9420 w 13739"/>
              <a:gd name="connsiteY6-194" fmla="*/ 8720 h 10218"/>
              <a:gd name="connsiteX7-195" fmla="*/ 10626 w 13739"/>
              <a:gd name="connsiteY7-196" fmla="*/ 7999 h 10218"/>
              <a:gd name="connsiteX8-197" fmla="*/ 11108 w 13739"/>
              <a:gd name="connsiteY8-198" fmla="*/ 7371 h 10218"/>
              <a:gd name="connsiteX0-199" fmla="*/ 11288 w 13739"/>
              <a:gd name="connsiteY0-200" fmla="*/ 7711 h 10218"/>
              <a:gd name="connsiteX1-201" fmla="*/ 13739 w 13739"/>
              <a:gd name="connsiteY1-202" fmla="*/ 0 h 10218"/>
              <a:gd name="connsiteX2-203" fmla="*/ 6385 w 13739"/>
              <a:gd name="connsiteY2-204" fmla="*/ 2838 h 10218"/>
              <a:gd name="connsiteX3-205" fmla="*/ 0 w 13739"/>
              <a:gd name="connsiteY3-206" fmla="*/ 9321 h 10218"/>
              <a:gd name="connsiteX4-207" fmla="*/ 4961 w 13739"/>
              <a:gd name="connsiteY4-208" fmla="*/ 7489 h 10218"/>
              <a:gd name="connsiteX5-209" fmla="*/ 8142 w 13739"/>
              <a:gd name="connsiteY5-210" fmla="*/ 10194 h 10218"/>
              <a:gd name="connsiteX6-211" fmla="*/ 9420 w 13739"/>
              <a:gd name="connsiteY6-212" fmla="*/ 8720 h 10218"/>
              <a:gd name="connsiteX7-213" fmla="*/ 10626 w 13739"/>
              <a:gd name="connsiteY7-214" fmla="*/ 7999 h 10218"/>
              <a:gd name="connsiteX8-215" fmla="*/ 11288 w 13739"/>
              <a:gd name="connsiteY8-216" fmla="*/ 7711 h 10218"/>
              <a:gd name="connsiteX0-217" fmla="*/ 11288 w 13739"/>
              <a:gd name="connsiteY0-218" fmla="*/ 7711 h 10215"/>
              <a:gd name="connsiteX1-219" fmla="*/ 13739 w 13739"/>
              <a:gd name="connsiteY1-220" fmla="*/ 0 h 10215"/>
              <a:gd name="connsiteX2-221" fmla="*/ 6385 w 13739"/>
              <a:gd name="connsiteY2-222" fmla="*/ 2838 h 10215"/>
              <a:gd name="connsiteX3-223" fmla="*/ 0 w 13739"/>
              <a:gd name="connsiteY3-224" fmla="*/ 9321 h 10215"/>
              <a:gd name="connsiteX4-225" fmla="*/ 4961 w 13739"/>
              <a:gd name="connsiteY4-226" fmla="*/ 7489 h 10215"/>
              <a:gd name="connsiteX5-227" fmla="*/ 8142 w 13739"/>
              <a:gd name="connsiteY5-228" fmla="*/ 10194 h 10215"/>
              <a:gd name="connsiteX6-229" fmla="*/ 10035 w 13739"/>
              <a:gd name="connsiteY6-230" fmla="*/ 8649 h 10215"/>
              <a:gd name="connsiteX7-231" fmla="*/ 10626 w 13739"/>
              <a:gd name="connsiteY7-232" fmla="*/ 7999 h 10215"/>
              <a:gd name="connsiteX8-233" fmla="*/ 11288 w 13739"/>
              <a:gd name="connsiteY8-234" fmla="*/ 7711 h 10215"/>
              <a:gd name="connsiteX0-235" fmla="*/ 11288 w 13739"/>
              <a:gd name="connsiteY0-236" fmla="*/ 7711 h 10242"/>
              <a:gd name="connsiteX1-237" fmla="*/ 13739 w 13739"/>
              <a:gd name="connsiteY1-238" fmla="*/ 0 h 10242"/>
              <a:gd name="connsiteX2-239" fmla="*/ 6385 w 13739"/>
              <a:gd name="connsiteY2-240" fmla="*/ 2838 h 10242"/>
              <a:gd name="connsiteX3-241" fmla="*/ 0 w 13739"/>
              <a:gd name="connsiteY3-242" fmla="*/ 9321 h 10242"/>
              <a:gd name="connsiteX4-243" fmla="*/ 5758 w 13739"/>
              <a:gd name="connsiteY4-244" fmla="*/ 6767 h 10242"/>
              <a:gd name="connsiteX5-245" fmla="*/ 8142 w 13739"/>
              <a:gd name="connsiteY5-246" fmla="*/ 10194 h 10242"/>
              <a:gd name="connsiteX6-247" fmla="*/ 10035 w 13739"/>
              <a:gd name="connsiteY6-248" fmla="*/ 8649 h 10242"/>
              <a:gd name="connsiteX7-249" fmla="*/ 10626 w 13739"/>
              <a:gd name="connsiteY7-250" fmla="*/ 7999 h 10242"/>
              <a:gd name="connsiteX8-251" fmla="*/ 11288 w 13739"/>
              <a:gd name="connsiteY8-252" fmla="*/ 7711 h 10242"/>
              <a:gd name="connsiteX0-253" fmla="*/ 11288 w 13739"/>
              <a:gd name="connsiteY0-254" fmla="*/ 7711 h 10242"/>
              <a:gd name="connsiteX1-255" fmla="*/ 13739 w 13739"/>
              <a:gd name="connsiteY1-256" fmla="*/ 0 h 10242"/>
              <a:gd name="connsiteX2-257" fmla="*/ 6385 w 13739"/>
              <a:gd name="connsiteY2-258" fmla="*/ 2838 h 10242"/>
              <a:gd name="connsiteX3-259" fmla="*/ 0 w 13739"/>
              <a:gd name="connsiteY3-260" fmla="*/ 9321 h 10242"/>
              <a:gd name="connsiteX4-261" fmla="*/ 5758 w 13739"/>
              <a:gd name="connsiteY4-262" fmla="*/ 6767 h 10242"/>
              <a:gd name="connsiteX5-263" fmla="*/ 8142 w 13739"/>
              <a:gd name="connsiteY5-264" fmla="*/ 10194 h 10242"/>
              <a:gd name="connsiteX6-265" fmla="*/ 10035 w 13739"/>
              <a:gd name="connsiteY6-266" fmla="*/ 8649 h 10242"/>
              <a:gd name="connsiteX7-267" fmla="*/ 10626 w 13739"/>
              <a:gd name="connsiteY7-268" fmla="*/ 7999 h 10242"/>
              <a:gd name="connsiteX8-269" fmla="*/ 11288 w 13739"/>
              <a:gd name="connsiteY8-270" fmla="*/ 7711 h 10242"/>
              <a:gd name="connsiteX0-271" fmla="*/ 11288 w 13739"/>
              <a:gd name="connsiteY0-272" fmla="*/ 7711 h 10209"/>
              <a:gd name="connsiteX1-273" fmla="*/ 13739 w 13739"/>
              <a:gd name="connsiteY1-274" fmla="*/ 0 h 10209"/>
              <a:gd name="connsiteX2-275" fmla="*/ 6385 w 13739"/>
              <a:gd name="connsiteY2-276" fmla="*/ 2838 h 10209"/>
              <a:gd name="connsiteX3-277" fmla="*/ 0 w 13739"/>
              <a:gd name="connsiteY3-278" fmla="*/ 9321 h 10209"/>
              <a:gd name="connsiteX4-279" fmla="*/ 5758 w 13739"/>
              <a:gd name="connsiteY4-280" fmla="*/ 6767 h 10209"/>
              <a:gd name="connsiteX5-281" fmla="*/ 6207 w 13739"/>
              <a:gd name="connsiteY5-282" fmla="*/ 7675 h 10209"/>
              <a:gd name="connsiteX6-283" fmla="*/ 8142 w 13739"/>
              <a:gd name="connsiteY6-284" fmla="*/ 10194 h 10209"/>
              <a:gd name="connsiteX7-285" fmla="*/ 10035 w 13739"/>
              <a:gd name="connsiteY7-286" fmla="*/ 8649 h 10209"/>
              <a:gd name="connsiteX8-287" fmla="*/ 10626 w 13739"/>
              <a:gd name="connsiteY8-288" fmla="*/ 7999 h 10209"/>
              <a:gd name="connsiteX9" fmla="*/ 11288 w 13739"/>
              <a:gd name="connsiteY9" fmla="*/ 7711 h 10209"/>
              <a:gd name="connsiteX0-289" fmla="*/ 11288 w 13739"/>
              <a:gd name="connsiteY0-290" fmla="*/ 7711 h 10209"/>
              <a:gd name="connsiteX1-291" fmla="*/ 13739 w 13739"/>
              <a:gd name="connsiteY1-292" fmla="*/ 0 h 10209"/>
              <a:gd name="connsiteX2-293" fmla="*/ 6385 w 13739"/>
              <a:gd name="connsiteY2-294" fmla="*/ 2838 h 10209"/>
              <a:gd name="connsiteX3-295" fmla="*/ 0 w 13739"/>
              <a:gd name="connsiteY3-296" fmla="*/ 9321 h 10209"/>
              <a:gd name="connsiteX4-297" fmla="*/ 5758 w 13739"/>
              <a:gd name="connsiteY4-298" fmla="*/ 6767 h 10209"/>
              <a:gd name="connsiteX5-299" fmla="*/ 6207 w 13739"/>
              <a:gd name="connsiteY5-300" fmla="*/ 7675 h 10209"/>
              <a:gd name="connsiteX6-301" fmla="*/ 8142 w 13739"/>
              <a:gd name="connsiteY6-302" fmla="*/ 10194 h 10209"/>
              <a:gd name="connsiteX7-303" fmla="*/ 10035 w 13739"/>
              <a:gd name="connsiteY7-304" fmla="*/ 8649 h 10209"/>
              <a:gd name="connsiteX8-305" fmla="*/ 10626 w 13739"/>
              <a:gd name="connsiteY8-306" fmla="*/ 7999 h 10209"/>
              <a:gd name="connsiteX9-307" fmla="*/ 11288 w 13739"/>
              <a:gd name="connsiteY9-308" fmla="*/ 7711 h 10209"/>
              <a:gd name="connsiteX0-309" fmla="*/ 11288 w 13137"/>
              <a:gd name="connsiteY0-310" fmla="*/ 8063 h 10561"/>
              <a:gd name="connsiteX1-311" fmla="*/ 13137 w 13137"/>
              <a:gd name="connsiteY1-312" fmla="*/ 0 h 10561"/>
              <a:gd name="connsiteX2-313" fmla="*/ 6385 w 13137"/>
              <a:gd name="connsiteY2-314" fmla="*/ 3190 h 10561"/>
              <a:gd name="connsiteX3-315" fmla="*/ 0 w 13137"/>
              <a:gd name="connsiteY3-316" fmla="*/ 9673 h 10561"/>
              <a:gd name="connsiteX4-317" fmla="*/ 5758 w 13137"/>
              <a:gd name="connsiteY4-318" fmla="*/ 7119 h 10561"/>
              <a:gd name="connsiteX5-319" fmla="*/ 6207 w 13137"/>
              <a:gd name="connsiteY5-320" fmla="*/ 8027 h 10561"/>
              <a:gd name="connsiteX6-321" fmla="*/ 8142 w 13137"/>
              <a:gd name="connsiteY6-322" fmla="*/ 10546 h 10561"/>
              <a:gd name="connsiteX7-323" fmla="*/ 10035 w 13137"/>
              <a:gd name="connsiteY7-324" fmla="*/ 9001 h 10561"/>
              <a:gd name="connsiteX8-325" fmla="*/ 10626 w 13137"/>
              <a:gd name="connsiteY8-326" fmla="*/ 8351 h 10561"/>
              <a:gd name="connsiteX9-327" fmla="*/ 11288 w 13137"/>
              <a:gd name="connsiteY9-328" fmla="*/ 8063 h 10561"/>
              <a:gd name="connsiteX0-329" fmla="*/ 11288 w 13137"/>
              <a:gd name="connsiteY0-330" fmla="*/ 8063 h 10561"/>
              <a:gd name="connsiteX1-331" fmla="*/ 13137 w 13137"/>
              <a:gd name="connsiteY1-332" fmla="*/ 0 h 10561"/>
              <a:gd name="connsiteX2-333" fmla="*/ 5623 w 13137"/>
              <a:gd name="connsiteY2-334" fmla="*/ 2799 h 10561"/>
              <a:gd name="connsiteX3-335" fmla="*/ 0 w 13137"/>
              <a:gd name="connsiteY3-336" fmla="*/ 9673 h 10561"/>
              <a:gd name="connsiteX4-337" fmla="*/ 5758 w 13137"/>
              <a:gd name="connsiteY4-338" fmla="*/ 7119 h 10561"/>
              <a:gd name="connsiteX5-339" fmla="*/ 6207 w 13137"/>
              <a:gd name="connsiteY5-340" fmla="*/ 8027 h 10561"/>
              <a:gd name="connsiteX6-341" fmla="*/ 8142 w 13137"/>
              <a:gd name="connsiteY6-342" fmla="*/ 10546 h 10561"/>
              <a:gd name="connsiteX7-343" fmla="*/ 10035 w 13137"/>
              <a:gd name="connsiteY7-344" fmla="*/ 9001 h 10561"/>
              <a:gd name="connsiteX8-345" fmla="*/ 10626 w 13137"/>
              <a:gd name="connsiteY8-346" fmla="*/ 8351 h 10561"/>
              <a:gd name="connsiteX9-347" fmla="*/ 11288 w 13137"/>
              <a:gd name="connsiteY9-348" fmla="*/ 8063 h 10561"/>
              <a:gd name="connsiteX0-349" fmla="*/ 11046 w 12895"/>
              <a:gd name="connsiteY0-350" fmla="*/ 8063 h 10561"/>
              <a:gd name="connsiteX1-351" fmla="*/ 12895 w 12895"/>
              <a:gd name="connsiteY1-352" fmla="*/ 0 h 10561"/>
              <a:gd name="connsiteX2-353" fmla="*/ 5381 w 12895"/>
              <a:gd name="connsiteY2-354" fmla="*/ 2799 h 10561"/>
              <a:gd name="connsiteX3-355" fmla="*/ 0 w 12895"/>
              <a:gd name="connsiteY3-356" fmla="*/ 8853 h 10561"/>
              <a:gd name="connsiteX4-357" fmla="*/ 5516 w 12895"/>
              <a:gd name="connsiteY4-358" fmla="*/ 7119 h 10561"/>
              <a:gd name="connsiteX5-359" fmla="*/ 5965 w 12895"/>
              <a:gd name="connsiteY5-360" fmla="*/ 8027 h 10561"/>
              <a:gd name="connsiteX6-361" fmla="*/ 7900 w 12895"/>
              <a:gd name="connsiteY6-362" fmla="*/ 10546 h 10561"/>
              <a:gd name="connsiteX7-363" fmla="*/ 9793 w 12895"/>
              <a:gd name="connsiteY7-364" fmla="*/ 9001 h 10561"/>
              <a:gd name="connsiteX8-365" fmla="*/ 10384 w 12895"/>
              <a:gd name="connsiteY8-366" fmla="*/ 8351 h 10561"/>
              <a:gd name="connsiteX9-367" fmla="*/ 11046 w 12895"/>
              <a:gd name="connsiteY9-368" fmla="*/ 8063 h 10561"/>
              <a:gd name="connsiteX0-369" fmla="*/ 11046 w 12895"/>
              <a:gd name="connsiteY0-370" fmla="*/ 8063 h 10561"/>
              <a:gd name="connsiteX1-371" fmla="*/ 12895 w 12895"/>
              <a:gd name="connsiteY1-372" fmla="*/ 0 h 10561"/>
              <a:gd name="connsiteX2-373" fmla="*/ 5381 w 12895"/>
              <a:gd name="connsiteY2-374" fmla="*/ 2799 h 10561"/>
              <a:gd name="connsiteX3-375" fmla="*/ 0 w 12895"/>
              <a:gd name="connsiteY3-376" fmla="*/ 8853 h 10561"/>
              <a:gd name="connsiteX4-377" fmla="*/ 5516 w 12895"/>
              <a:gd name="connsiteY4-378" fmla="*/ 7119 h 10561"/>
              <a:gd name="connsiteX5-379" fmla="*/ 5965 w 12895"/>
              <a:gd name="connsiteY5-380" fmla="*/ 8027 h 10561"/>
              <a:gd name="connsiteX6-381" fmla="*/ 7900 w 12895"/>
              <a:gd name="connsiteY6-382" fmla="*/ 10546 h 10561"/>
              <a:gd name="connsiteX7-383" fmla="*/ 9793 w 12895"/>
              <a:gd name="connsiteY7-384" fmla="*/ 9001 h 10561"/>
              <a:gd name="connsiteX8-385" fmla="*/ 10384 w 12895"/>
              <a:gd name="connsiteY8-386" fmla="*/ 8351 h 10561"/>
              <a:gd name="connsiteX9-387" fmla="*/ 11046 w 12895"/>
              <a:gd name="connsiteY9-388" fmla="*/ 8063 h 10561"/>
              <a:gd name="connsiteX0-389" fmla="*/ 11046 w 12895"/>
              <a:gd name="connsiteY0-390" fmla="*/ 8063 h 10508"/>
              <a:gd name="connsiteX1-391" fmla="*/ 12895 w 12895"/>
              <a:gd name="connsiteY1-392" fmla="*/ 0 h 10508"/>
              <a:gd name="connsiteX2-393" fmla="*/ 5381 w 12895"/>
              <a:gd name="connsiteY2-394" fmla="*/ 2799 h 10508"/>
              <a:gd name="connsiteX3-395" fmla="*/ 0 w 12895"/>
              <a:gd name="connsiteY3-396" fmla="*/ 8853 h 10508"/>
              <a:gd name="connsiteX4-397" fmla="*/ 5516 w 12895"/>
              <a:gd name="connsiteY4-398" fmla="*/ 7119 h 10508"/>
              <a:gd name="connsiteX5-399" fmla="*/ 5965 w 12895"/>
              <a:gd name="connsiteY5-400" fmla="*/ 8027 h 10508"/>
              <a:gd name="connsiteX6-401" fmla="*/ 7625 w 12895"/>
              <a:gd name="connsiteY6-402" fmla="*/ 10492 h 10508"/>
              <a:gd name="connsiteX7-403" fmla="*/ 9793 w 12895"/>
              <a:gd name="connsiteY7-404" fmla="*/ 9001 h 10508"/>
              <a:gd name="connsiteX8-405" fmla="*/ 10384 w 12895"/>
              <a:gd name="connsiteY8-406" fmla="*/ 8351 h 10508"/>
              <a:gd name="connsiteX9-407" fmla="*/ 11046 w 12895"/>
              <a:gd name="connsiteY9-408" fmla="*/ 8063 h 10508"/>
              <a:gd name="connsiteX0-409" fmla="*/ 10767 w 12895"/>
              <a:gd name="connsiteY0-410" fmla="*/ 7633 h 10508"/>
              <a:gd name="connsiteX1-411" fmla="*/ 12895 w 12895"/>
              <a:gd name="connsiteY1-412" fmla="*/ 0 h 10508"/>
              <a:gd name="connsiteX2-413" fmla="*/ 5381 w 12895"/>
              <a:gd name="connsiteY2-414" fmla="*/ 2799 h 10508"/>
              <a:gd name="connsiteX3-415" fmla="*/ 0 w 12895"/>
              <a:gd name="connsiteY3-416" fmla="*/ 8853 h 10508"/>
              <a:gd name="connsiteX4-417" fmla="*/ 5516 w 12895"/>
              <a:gd name="connsiteY4-418" fmla="*/ 7119 h 10508"/>
              <a:gd name="connsiteX5-419" fmla="*/ 5965 w 12895"/>
              <a:gd name="connsiteY5-420" fmla="*/ 8027 h 10508"/>
              <a:gd name="connsiteX6-421" fmla="*/ 7625 w 12895"/>
              <a:gd name="connsiteY6-422" fmla="*/ 10492 h 10508"/>
              <a:gd name="connsiteX7-423" fmla="*/ 9793 w 12895"/>
              <a:gd name="connsiteY7-424" fmla="*/ 9001 h 10508"/>
              <a:gd name="connsiteX8-425" fmla="*/ 10384 w 12895"/>
              <a:gd name="connsiteY8-426" fmla="*/ 8351 h 10508"/>
              <a:gd name="connsiteX9-427" fmla="*/ 10767 w 12895"/>
              <a:gd name="connsiteY9-428" fmla="*/ 7633 h 10508"/>
              <a:gd name="connsiteX0-429" fmla="*/ 10767 w 12895"/>
              <a:gd name="connsiteY0-430" fmla="*/ 7633 h 10508"/>
              <a:gd name="connsiteX1-431" fmla="*/ 12895 w 12895"/>
              <a:gd name="connsiteY1-432" fmla="*/ 0 h 10508"/>
              <a:gd name="connsiteX2-433" fmla="*/ 5381 w 12895"/>
              <a:gd name="connsiteY2-434" fmla="*/ 2799 h 10508"/>
              <a:gd name="connsiteX3-435" fmla="*/ 0 w 12895"/>
              <a:gd name="connsiteY3-436" fmla="*/ 8853 h 10508"/>
              <a:gd name="connsiteX4-437" fmla="*/ 5516 w 12895"/>
              <a:gd name="connsiteY4-438" fmla="*/ 7119 h 10508"/>
              <a:gd name="connsiteX5-439" fmla="*/ 5965 w 12895"/>
              <a:gd name="connsiteY5-440" fmla="*/ 8027 h 10508"/>
              <a:gd name="connsiteX6-441" fmla="*/ 7625 w 12895"/>
              <a:gd name="connsiteY6-442" fmla="*/ 10492 h 10508"/>
              <a:gd name="connsiteX7-443" fmla="*/ 9793 w 12895"/>
              <a:gd name="connsiteY7-444" fmla="*/ 9001 h 10508"/>
              <a:gd name="connsiteX8-445" fmla="*/ 10083 w 12895"/>
              <a:gd name="connsiteY8-446" fmla="*/ 8175 h 10508"/>
              <a:gd name="connsiteX9-447" fmla="*/ 10767 w 12895"/>
              <a:gd name="connsiteY9-448" fmla="*/ 7633 h 10508"/>
              <a:gd name="connsiteX0-449" fmla="*/ 10767 w 12895"/>
              <a:gd name="connsiteY0-450" fmla="*/ 7633 h 10508"/>
              <a:gd name="connsiteX1-451" fmla="*/ 12895 w 12895"/>
              <a:gd name="connsiteY1-452" fmla="*/ 0 h 10508"/>
              <a:gd name="connsiteX2-453" fmla="*/ 5381 w 12895"/>
              <a:gd name="connsiteY2-454" fmla="*/ 2799 h 10508"/>
              <a:gd name="connsiteX3-455" fmla="*/ 0 w 12895"/>
              <a:gd name="connsiteY3-456" fmla="*/ 8853 h 10508"/>
              <a:gd name="connsiteX4-457" fmla="*/ 5516 w 12895"/>
              <a:gd name="connsiteY4-458" fmla="*/ 7119 h 10508"/>
              <a:gd name="connsiteX5-459" fmla="*/ 5965 w 12895"/>
              <a:gd name="connsiteY5-460" fmla="*/ 8027 h 10508"/>
              <a:gd name="connsiteX6-461" fmla="*/ 7625 w 12895"/>
              <a:gd name="connsiteY6-462" fmla="*/ 10492 h 10508"/>
              <a:gd name="connsiteX7-463" fmla="*/ 9793 w 12895"/>
              <a:gd name="connsiteY7-464" fmla="*/ 9001 h 10508"/>
              <a:gd name="connsiteX8-465" fmla="*/ 10767 w 12895"/>
              <a:gd name="connsiteY8-466" fmla="*/ 7633 h 10508"/>
              <a:gd name="connsiteX0-467" fmla="*/ 10767 w 12895"/>
              <a:gd name="connsiteY0-468" fmla="*/ 7633 h 10503"/>
              <a:gd name="connsiteX1-469" fmla="*/ 12895 w 12895"/>
              <a:gd name="connsiteY1-470" fmla="*/ 0 h 10503"/>
              <a:gd name="connsiteX2-471" fmla="*/ 5381 w 12895"/>
              <a:gd name="connsiteY2-472" fmla="*/ 2799 h 10503"/>
              <a:gd name="connsiteX3-473" fmla="*/ 0 w 12895"/>
              <a:gd name="connsiteY3-474" fmla="*/ 8853 h 10503"/>
              <a:gd name="connsiteX4-475" fmla="*/ 5516 w 12895"/>
              <a:gd name="connsiteY4-476" fmla="*/ 7119 h 10503"/>
              <a:gd name="connsiteX5-477" fmla="*/ 5965 w 12895"/>
              <a:gd name="connsiteY5-478" fmla="*/ 8027 h 10503"/>
              <a:gd name="connsiteX6-479" fmla="*/ 7625 w 12895"/>
              <a:gd name="connsiteY6-480" fmla="*/ 10492 h 10503"/>
              <a:gd name="connsiteX7-481" fmla="*/ 9126 w 12895"/>
              <a:gd name="connsiteY7-482" fmla="*/ 8879 h 10503"/>
              <a:gd name="connsiteX8-483" fmla="*/ 10767 w 12895"/>
              <a:gd name="connsiteY8-484" fmla="*/ 7633 h 10503"/>
              <a:gd name="connsiteX0-485" fmla="*/ 10767 w 12895"/>
              <a:gd name="connsiteY0-486" fmla="*/ 7633 h 10493"/>
              <a:gd name="connsiteX1-487" fmla="*/ 12895 w 12895"/>
              <a:gd name="connsiteY1-488" fmla="*/ 0 h 10493"/>
              <a:gd name="connsiteX2-489" fmla="*/ 5381 w 12895"/>
              <a:gd name="connsiteY2-490" fmla="*/ 2799 h 10493"/>
              <a:gd name="connsiteX3-491" fmla="*/ 0 w 12895"/>
              <a:gd name="connsiteY3-492" fmla="*/ 8853 h 10493"/>
              <a:gd name="connsiteX4-493" fmla="*/ 5516 w 12895"/>
              <a:gd name="connsiteY4-494" fmla="*/ 7119 h 10493"/>
              <a:gd name="connsiteX5-495" fmla="*/ 5965 w 12895"/>
              <a:gd name="connsiteY5-496" fmla="*/ 8027 h 10493"/>
              <a:gd name="connsiteX6-497" fmla="*/ 7625 w 12895"/>
              <a:gd name="connsiteY6-498" fmla="*/ 10492 h 10493"/>
              <a:gd name="connsiteX7-499" fmla="*/ 10767 w 12895"/>
              <a:gd name="connsiteY7-500" fmla="*/ 7633 h 10493"/>
              <a:gd name="connsiteX0-501" fmla="*/ 10767 w 12895"/>
              <a:gd name="connsiteY0-502" fmla="*/ 7633 h 10493"/>
              <a:gd name="connsiteX1-503" fmla="*/ 12895 w 12895"/>
              <a:gd name="connsiteY1-504" fmla="*/ 0 h 10493"/>
              <a:gd name="connsiteX2-505" fmla="*/ 5381 w 12895"/>
              <a:gd name="connsiteY2-506" fmla="*/ 2799 h 10493"/>
              <a:gd name="connsiteX3-507" fmla="*/ 0 w 12895"/>
              <a:gd name="connsiteY3-508" fmla="*/ 8853 h 10493"/>
              <a:gd name="connsiteX4-509" fmla="*/ 5516 w 12895"/>
              <a:gd name="connsiteY4-510" fmla="*/ 7119 h 10493"/>
              <a:gd name="connsiteX5-511" fmla="*/ 5965 w 12895"/>
              <a:gd name="connsiteY5-512" fmla="*/ 8027 h 10493"/>
              <a:gd name="connsiteX6-513" fmla="*/ 7625 w 12895"/>
              <a:gd name="connsiteY6-514" fmla="*/ 10492 h 10493"/>
              <a:gd name="connsiteX7-515" fmla="*/ 10767 w 12895"/>
              <a:gd name="connsiteY7-516" fmla="*/ 7633 h 10493"/>
              <a:gd name="connsiteX0-517" fmla="*/ 10767 w 16372"/>
              <a:gd name="connsiteY0-518" fmla="*/ 6623 h 9483"/>
              <a:gd name="connsiteX1-519" fmla="*/ 16372 w 16372"/>
              <a:gd name="connsiteY1-520" fmla="*/ 0 h 9483"/>
              <a:gd name="connsiteX2-521" fmla="*/ 5381 w 16372"/>
              <a:gd name="connsiteY2-522" fmla="*/ 1789 h 9483"/>
              <a:gd name="connsiteX3-523" fmla="*/ 0 w 16372"/>
              <a:gd name="connsiteY3-524" fmla="*/ 7843 h 9483"/>
              <a:gd name="connsiteX4-525" fmla="*/ 5516 w 16372"/>
              <a:gd name="connsiteY4-526" fmla="*/ 6109 h 9483"/>
              <a:gd name="connsiteX5-527" fmla="*/ 5965 w 16372"/>
              <a:gd name="connsiteY5-528" fmla="*/ 7017 h 9483"/>
              <a:gd name="connsiteX6-529" fmla="*/ 7625 w 16372"/>
              <a:gd name="connsiteY6-530" fmla="*/ 9482 h 9483"/>
              <a:gd name="connsiteX7-531" fmla="*/ 10767 w 16372"/>
              <a:gd name="connsiteY7-532" fmla="*/ 6623 h 9483"/>
              <a:gd name="connsiteX0-533" fmla="*/ 6576 w 10000"/>
              <a:gd name="connsiteY0-534" fmla="*/ 6984 h 10000"/>
              <a:gd name="connsiteX1-535" fmla="*/ 10000 w 10000"/>
              <a:gd name="connsiteY1-536" fmla="*/ 0 h 10000"/>
              <a:gd name="connsiteX2-537" fmla="*/ 3818 w 10000"/>
              <a:gd name="connsiteY2-538" fmla="*/ 2321 h 10000"/>
              <a:gd name="connsiteX3-539" fmla="*/ 0 w 10000"/>
              <a:gd name="connsiteY3-540" fmla="*/ 8271 h 10000"/>
              <a:gd name="connsiteX4-541" fmla="*/ 3369 w 10000"/>
              <a:gd name="connsiteY4-542" fmla="*/ 6442 h 10000"/>
              <a:gd name="connsiteX5-543" fmla="*/ 3643 w 10000"/>
              <a:gd name="connsiteY5-544" fmla="*/ 7400 h 10000"/>
              <a:gd name="connsiteX6-545" fmla="*/ 4657 w 10000"/>
              <a:gd name="connsiteY6-546" fmla="*/ 9999 h 10000"/>
              <a:gd name="connsiteX7-547" fmla="*/ 6576 w 10000"/>
              <a:gd name="connsiteY7-548" fmla="*/ 6984 h 10000"/>
              <a:gd name="connsiteX0-549" fmla="*/ 6576 w 10000"/>
              <a:gd name="connsiteY0-550" fmla="*/ 7359 h 10375"/>
              <a:gd name="connsiteX1-551" fmla="*/ 10000 w 10000"/>
              <a:gd name="connsiteY1-552" fmla="*/ 375 h 10375"/>
              <a:gd name="connsiteX2-553" fmla="*/ 6297 w 10000"/>
              <a:gd name="connsiteY2-554" fmla="*/ 1002 h 10375"/>
              <a:gd name="connsiteX3-555" fmla="*/ 3818 w 10000"/>
              <a:gd name="connsiteY3-556" fmla="*/ 2696 h 10375"/>
              <a:gd name="connsiteX4-557" fmla="*/ 0 w 10000"/>
              <a:gd name="connsiteY4-558" fmla="*/ 8646 h 10375"/>
              <a:gd name="connsiteX5-559" fmla="*/ 3369 w 10000"/>
              <a:gd name="connsiteY5-560" fmla="*/ 6817 h 10375"/>
              <a:gd name="connsiteX6-561" fmla="*/ 3643 w 10000"/>
              <a:gd name="connsiteY6-562" fmla="*/ 7775 h 10375"/>
              <a:gd name="connsiteX7-563" fmla="*/ 4657 w 10000"/>
              <a:gd name="connsiteY7-564" fmla="*/ 10374 h 10375"/>
              <a:gd name="connsiteX8-565" fmla="*/ 6576 w 10000"/>
              <a:gd name="connsiteY8-566" fmla="*/ 7359 h 10375"/>
              <a:gd name="connsiteX0-567" fmla="*/ 6576 w 10000"/>
              <a:gd name="connsiteY0-568" fmla="*/ 7359 h 10375"/>
              <a:gd name="connsiteX1-569" fmla="*/ 10000 w 10000"/>
              <a:gd name="connsiteY1-570" fmla="*/ 375 h 10375"/>
              <a:gd name="connsiteX2-571" fmla="*/ 6297 w 10000"/>
              <a:gd name="connsiteY2-572" fmla="*/ 1002 h 10375"/>
              <a:gd name="connsiteX3-573" fmla="*/ 3818 w 10000"/>
              <a:gd name="connsiteY3-574" fmla="*/ 2696 h 10375"/>
              <a:gd name="connsiteX4-575" fmla="*/ 0 w 10000"/>
              <a:gd name="connsiteY4-576" fmla="*/ 8646 h 10375"/>
              <a:gd name="connsiteX5-577" fmla="*/ 3369 w 10000"/>
              <a:gd name="connsiteY5-578" fmla="*/ 6817 h 10375"/>
              <a:gd name="connsiteX6-579" fmla="*/ 3436 w 10000"/>
              <a:gd name="connsiteY6-580" fmla="*/ 6938 h 10375"/>
              <a:gd name="connsiteX7-581" fmla="*/ 3643 w 10000"/>
              <a:gd name="connsiteY7-582" fmla="*/ 7775 h 10375"/>
              <a:gd name="connsiteX8-583" fmla="*/ 4657 w 10000"/>
              <a:gd name="connsiteY8-584" fmla="*/ 10374 h 10375"/>
              <a:gd name="connsiteX9-585" fmla="*/ 6576 w 10000"/>
              <a:gd name="connsiteY9-586" fmla="*/ 7359 h 10375"/>
              <a:gd name="connsiteX0-587" fmla="*/ 6953 w 10000"/>
              <a:gd name="connsiteY0-588" fmla="*/ 7824 h 10374"/>
              <a:gd name="connsiteX1-589" fmla="*/ 10000 w 10000"/>
              <a:gd name="connsiteY1-590" fmla="*/ 375 h 10374"/>
              <a:gd name="connsiteX2-591" fmla="*/ 6297 w 10000"/>
              <a:gd name="connsiteY2-592" fmla="*/ 1002 h 10374"/>
              <a:gd name="connsiteX3-593" fmla="*/ 3818 w 10000"/>
              <a:gd name="connsiteY3-594" fmla="*/ 2696 h 10374"/>
              <a:gd name="connsiteX4-595" fmla="*/ 0 w 10000"/>
              <a:gd name="connsiteY4-596" fmla="*/ 8646 h 10374"/>
              <a:gd name="connsiteX5-597" fmla="*/ 3369 w 10000"/>
              <a:gd name="connsiteY5-598" fmla="*/ 6817 h 10374"/>
              <a:gd name="connsiteX6-599" fmla="*/ 3436 w 10000"/>
              <a:gd name="connsiteY6-600" fmla="*/ 6938 h 10374"/>
              <a:gd name="connsiteX7-601" fmla="*/ 3643 w 10000"/>
              <a:gd name="connsiteY7-602" fmla="*/ 7775 h 10374"/>
              <a:gd name="connsiteX8-603" fmla="*/ 4657 w 10000"/>
              <a:gd name="connsiteY8-604" fmla="*/ 10374 h 10374"/>
              <a:gd name="connsiteX9-605" fmla="*/ 6953 w 10000"/>
              <a:gd name="connsiteY9-606" fmla="*/ 7824 h 10374"/>
              <a:gd name="connsiteX0-607" fmla="*/ 6953 w 10000"/>
              <a:gd name="connsiteY0-608" fmla="*/ 7824 h 10374"/>
              <a:gd name="connsiteX1-609" fmla="*/ 10000 w 10000"/>
              <a:gd name="connsiteY1-610" fmla="*/ 375 h 10374"/>
              <a:gd name="connsiteX2-611" fmla="*/ 6297 w 10000"/>
              <a:gd name="connsiteY2-612" fmla="*/ 1002 h 10374"/>
              <a:gd name="connsiteX3-613" fmla="*/ 3818 w 10000"/>
              <a:gd name="connsiteY3-614" fmla="*/ 2696 h 10374"/>
              <a:gd name="connsiteX4-615" fmla="*/ 0 w 10000"/>
              <a:gd name="connsiteY4-616" fmla="*/ 8646 h 10374"/>
              <a:gd name="connsiteX5-617" fmla="*/ 3369 w 10000"/>
              <a:gd name="connsiteY5-618" fmla="*/ 6817 h 10374"/>
              <a:gd name="connsiteX6-619" fmla="*/ 3436 w 10000"/>
              <a:gd name="connsiteY6-620" fmla="*/ 6938 h 10374"/>
              <a:gd name="connsiteX7-621" fmla="*/ 3797 w 10000"/>
              <a:gd name="connsiteY7-622" fmla="*/ 7722 h 10374"/>
              <a:gd name="connsiteX8-623" fmla="*/ 4657 w 10000"/>
              <a:gd name="connsiteY8-624" fmla="*/ 10374 h 10374"/>
              <a:gd name="connsiteX9-625" fmla="*/ 6953 w 10000"/>
              <a:gd name="connsiteY9-626" fmla="*/ 7824 h 10374"/>
              <a:gd name="connsiteX0-627" fmla="*/ 6953 w 10000"/>
              <a:gd name="connsiteY0-628" fmla="*/ 7824 h 10374"/>
              <a:gd name="connsiteX1-629" fmla="*/ 10000 w 10000"/>
              <a:gd name="connsiteY1-630" fmla="*/ 375 h 10374"/>
              <a:gd name="connsiteX2-631" fmla="*/ 6297 w 10000"/>
              <a:gd name="connsiteY2-632" fmla="*/ 1002 h 10374"/>
              <a:gd name="connsiteX3-633" fmla="*/ 3818 w 10000"/>
              <a:gd name="connsiteY3-634" fmla="*/ 2696 h 10374"/>
              <a:gd name="connsiteX4-635" fmla="*/ 0 w 10000"/>
              <a:gd name="connsiteY4-636" fmla="*/ 8646 h 10374"/>
              <a:gd name="connsiteX5-637" fmla="*/ 3369 w 10000"/>
              <a:gd name="connsiteY5-638" fmla="*/ 6817 h 10374"/>
              <a:gd name="connsiteX6-639" fmla="*/ 3586 w 10000"/>
              <a:gd name="connsiteY6-640" fmla="*/ 6790 h 10374"/>
              <a:gd name="connsiteX7-641" fmla="*/ 3797 w 10000"/>
              <a:gd name="connsiteY7-642" fmla="*/ 7722 h 10374"/>
              <a:gd name="connsiteX8-643" fmla="*/ 4657 w 10000"/>
              <a:gd name="connsiteY8-644" fmla="*/ 10374 h 10374"/>
              <a:gd name="connsiteX9-645" fmla="*/ 6953 w 10000"/>
              <a:gd name="connsiteY9-646" fmla="*/ 7824 h 10374"/>
              <a:gd name="connsiteX0-647" fmla="*/ 6953 w 10000"/>
              <a:gd name="connsiteY0-648" fmla="*/ 7824 h 10374"/>
              <a:gd name="connsiteX1-649" fmla="*/ 10000 w 10000"/>
              <a:gd name="connsiteY1-650" fmla="*/ 375 h 10374"/>
              <a:gd name="connsiteX2-651" fmla="*/ 6297 w 10000"/>
              <a:gd name="connsiteY2-652" fmla="*/ 1002 h 10374"/>
              <a:gd name="connsiteX3-653" fmla="*/ 3818 w 10000"/>
              <a:gd name="connsiteY3-654" fmla="*/ 2696 h 10374"/>
              <a:gd name="connsiteX4-655" fmla="*/ 0 w 10000"/>
              <a:gd name="connsiteY4-656" fmla="*/ 8646 h 10374"/>
              <a:gd name="connsiteX5-657" fmla="*/ 3369 w 10000"/>
              <a:gd name="connsiteY5-658" fmla="*/ 6817 h 10374"/>
              <a:gd name="connsiteX6-659" fmla="*/ 3586 w 10000"/>
              <a:gd name="connsiteY6-660" fmla="*/ 6790 h 10374"/>
              <a:gd name="connsiteX7-661" fmla="*/ 3915 w 10000"/>
              <a:gd name="connsiteY7-662" fmla="*/ 7823 h 10374"/>
              <a:gd name="connsiteX8-663" fmla="*/ 4657 w 10000"/>
              <a:gd name="connsiteY8-664" fmla="*/ 10374 h 10374"/>
              <a:gd name="connsiteX9-665" fmla="*/ 6953 w 10000"/>
              <a:gd name="connsiteY9-666" fmla="*/ 7824 h 10374"/>
              <a:gd name="connsiteX0-667" fmla="*/ 6953 w 10000"/>
              <a:gd name="connsiteY0-668" fmla="*/ 7824 h 10374"/>
              <a:gd name="connsiteX1-669" fmla="*/ 10000 w 10000"/>
              <a:gd name="connsiteY1-670" fmla="*/ 375 h 10374"/>
              <a:gd name="connsiteX2-671" fmla="*/ 6297 w 10000"/>
              <a:gd name="connsiteY2-672" fmla="*/ 1002 h 10374"/>
              <a:gd name="connsiteX3-673" fmla="*/ 3818 w 10000"/>
              <a:gd name="connsiteY3-674" fmla="*/ 2696 h 10374"/>
              <a:gd name="connsiteX4-675" fmla="*/ 0 w 10000"/>
              <a:gd name="connsiteY4-676" fmla="*/ 8646 h 10374"/>
              <a:gd name="connsiteX5-677" fmla="*/ 3369 w 10000"/>
              <a:gd name="connsiteY5-678" fmla="*/ 6817 h 10374"/>
              <a:gd name="connsiteX6-679" fmla="*/ 3586 w 10000"/>
              <a:gd name="connsiteY6-680" fmla="*/ 6790 h 10374"/>
              <a:gd name="connsiteX7-681" fmla="*/ 3915 w 10000"/>
              <a:gd name="connsiteY7-682" fmla="*/ 7823 h 10374"/>
              <a:gd name="connsiteX8-683" fmla="*/ 4657 w 10000"/>
              <a:gd name="connsiteY8-684" fmla="*/ 10374 h 10374"/>
              <a:gd name="connsiteX9-685" fmla="*/ 6953 w 10000"/>
              <a:gd name="connsiteY9-686" fmla="*/ 7824 h 10374"/>
              <a:gd name="connsiteX0-687" fmla="*/ 6953 w 10000"/>
              <a:gd name="connsiteY0-688" fmla="*/ 7824 h 10374"/>
              <a:gd name="connsiteX1-689" fmla="*/ 10000 w 10000"/>
              <a:gd name="connsiteY1-690" fmla="*/ 375 h 10374"/>
              <a:gd name="connsiteX2-691" fmla="*/ 6297 w 10000"/>
              <a:gd name="connsiteY2-692" fmla="*/ 1002 h 10374"/>
              <a:gd name="connsiteX3-693" fmla="*/ 3683 w 10000"/>
              <a:gd name="connsiteY3-694" fmla="*/ 2473 h 10374"/>
              <a:gd name="connsiteX4-695" fmla="*/ 0 w 10000"/>
              <a:gd name="connsiteY4-696" fmla="*/ 8646 h 10374"/>
              <a:gd name="connsiteX5-697" fmla="*/ 3369 w 10000"/>
              <a:gd name="connsiteY5-698" fmla="*/ 6817 h 10374"/>
              <a:gd name="connsiteX6-699" fmla="*/ 3586 w 10000"/>
              <a:gd name="connsiteY6-700" fmla="*/ 6790 h 10374"/>
              <a:gd name="connsiteX7-701" fmla="*/ 3915 w 10000"/>
              <a:gd name="connsiteY7-702" fmla="*/ 7823 h 10374"/>
              <a:gd name="connsiteX8-703" fmla="*/ 4657 w 10000"/>
              <a:gd name="connsiteY8-704" fmla="*/ 10374 h 10374"/>
              <a:gd name="connsiteX9-705" fmla="*/ 6953 w 10000"/>
              <a:gd name="connsiteY9-706" fmla="*/ 7824 h 10374"/>
              <a:gd name="connsiteX0-707" fmla="*/ 6953 w 10000"/>
              <a:gd name="connsiteY0-708" fmla="*/ 7824 h 10374"/>
              <a:gd name="connsiteX1-709" fmla="*/ 10000 w 10000"/>
              <a:gd name="connsiteY1-710" fmla="*/ 375 h 10374"/>
              <a:gd name="connsiteX2-711" fmla="*/ 6297 w 10000"/>
              <a:gd name="connsiteY2-712" fmla="*/ 1002 h 10374"/>
              <a:gd name="connsiteX3-713" fmla="*/ 3683 w 10000"/>
              <a:gd name="connsiteY3-714" fmla="*/ 2473 h 10374"/>
              <a:gd name="connsiteX4-715" fmla="*/ 0 w 10000"/>
              <a:gd name="connsiteY4-716" fmla="*/ 8646 h 10374"/>
              <a:gd name="connsiteX5-717" fmla="*/ 3369 w 10000"/>
              <a:gd name="connsiteY5-718" fmla="*/ 6817 h 10374"/>
              <a:gd name="connsiteX6-719" fmla="*/ 3586 w 10000"/>
              <a:gd name="connsiteY6-720" fmla="*/ 6790 h 10374"/>
              <a:gd name="connsiteX7-721" fmla="*/ 3915 w 10000"/>
              <a:gd name="connsiteY7-722" fmla="*/ 7823 h 10374"/>
              <a:gd name="connsiteX8-723" fmla="*/ 4657 w 10000"/>
              <a:gd name="connsiteY8-724" fmla="*/ 10374 h 10374"/>
              <a:gd name="connsiteX9-725" fmla="*/ 6953 w 10000"/>
              <a:gd name="connsiteY9-726" fmla="*/ 7824 h 10374"/>
              <a:gd name="connsiteX0-727" fmla="*/ 6953 w 10000"/>
              <a:gd name="connsiteY0-728" fmla="*/ 7901 h 10451"/>
              <a:gd name="connsiteX1-729" fmla="*/ 10000 w 10000"/>
              <a:gd name="connsiteY1-730" fmla="*/ 452 h 10451"/>
              <a:gd name="connsiteX2-731" fmla="*/ 6309 w 10000"/>
              <a:gd name="connsiteY2-732" fmla="*/ 730 h 10451"/>
              <a:gd name="connsiteX3-733" fmla="*/ 3683 w 10000"/>
              <a:gd name="connsiteY3-734" fmla="*/ 2550 h 10451"/>
              <a:gd name="connsiteX4-735" fmla="*/ 0 w 10000"/>
              <a:gd name="connsiteY4-736" fmla="*/ 8723 h 10451"/>
              <a:gd name="connsiteX5-737" fmla="*/ 3369 w 10000"/>
              <a:gd name="connsiteY5-738" fmla="*/ 6894 h 10451"/>
              <a:gd name="connsiteX6-739" fmla="*/ 3586 w 10000"/>
              <a:gd name="connsiteY6-740" fmla="*/ 6867 h 10451"/>
              <a:gd name="connsiteX7-741" fmla="*/ 3915 w 10000"/>
              <a:gd name="connsiteY7-742" fmla="*/ 7900 h 10451"/>
              <a:gd name="connsiteX8-743" fmla="*/ 4657 w 10000"/>
              <a:gd name="connsiteY8-744" fmla="*/ 10451 h 10451"/>
              <a:gd name="connsiteX9-745" fmla="*/ 6953 w 10000"/>
              <a:gd name="connsiteY9-746" fmla="*/ 7901 h 10451"/>
              <a:gd name="connsiteX0-747" fmla="*/ 6953 w 9448"/>
              <a:gd name="connsiteY0-748" fmla="*/ 8218 h 10768"/>
              <a:gd name="connsiteX1-749" fmla="*/ 9448 w 9448"/>
              <a:gd name="connsiteY1-750" fmla="*/ 365 h 10768"/>
              <a:gd name="connsiteX2-751" fmla="*/ 6309 w 9448"/>
              <a:gd name="connsiteY2-752" fmla="*/ 1047 h 10768"/>
              <a:gd name="connsiteX3-753" fmla="*/ 3683 w 9448"/>
              <a:gd name="connsiteY3-754" fmla="*/ 2867 h 10768"/>
              <a:gd name="connsiteX4-755" fmla="*/ 0 w 9448"/>
              <a:gd name="connsiteY4-756" fmla="*/ 9040 h 10768"/>
              <a:gd name="connsiteX5-757" fmla="*/ 3369 w 9448"/>
              <a:gd name="connsiteY5-758" fmla="*/ 7211 h 10768"/>
              <a:gd name="connsiteX6-759" fmla="*/ 3586 w 9448"/>
              <a:gd name="connsiteY6-760" fmla="*/ 7184 h 10768"/>
              <a:gd name="connsiteX7-761" fmla="*/ 3915 w 9448"/>
              <a:gd name="connsiteY7-762" fmla="*/ 8217 h 10768"/>
              <a:gd name="connsiteX8-763" fmla="*/ 4657 w 9448"/>
              <a:gd name="connsiteY8-764" fmla="*/ 10768 h 10768"/>
              <a:gd name="connsiteX9-765" fmla="*/ 6953 w 9448"/>
              <a:gd name="connsiteY9-766" fmla="*/ 8218 h 10768"/>
              <a:gd name="connsiteX0-767" fmla="*/ 7359 w 10000"/>
              <a:gd name="connsiteY0-768" fmla="*/ 7324 h 9692"/>
              <a:gd name="connsiteX1-769" fmla="*/ 10000 w 10000"/>
              <a:gd name="connsiteY1-770" fmla="*/ 31 h 9692"/>
              <a:gd name="connsiteX2-771" fmla="*/ 6678 w 10000"/>
              <a:gd name="connsiteY2-772" fmla="*/ 664 h 9692"/>
              <a:gd name="connsiteX3-773" fmla="*/ 3898 w 10000"/>
              <a:gd name="connsiteY3-774" fmla="*/ 2355 h 9692"/>
              <a:gd name="connsiteX4-775" fmla="*/ 0 w 10000"/>
              <a:gd name="connsiteY4-776" fmla="*/ 8087 h 9692"/>
              <a:gd name="connsiteX5-777" fmla="*/ 3566 w 10000"/>
              <a:gd name="connsiteY5-778" fmla="*/ 6389 h 9692"/>
              <a:gd name="connsiteX6-779" fmla="*/ 3796 w 10000"/>
              <a:gd name="connsiteY6-780" fmla="*/ 6364 h 9692"/>
              <a:gd name="connsiteX7-781" fmla="*/ 4144 w 10000"/>
              <a:gd name="connsiteY7-782" fmla="*/ 7323 h 9692"/>
              <a:gd name="connsiteX8-783" fmla="*/ 4929 w 10000"/>
              <a:gd name="connsiteY8-784" fmla="*/ 9692 h 9692"/>
              <a:gd name="connsiteX9-785" fmla="*/ 7359 w 10000"/>
              <a:gd name="connsiteY9-786" fmla="*/ 7324 h 9692"/>
              <a:gd name="connsiteX0-787" fmla="*/ 7359 w 8794"/>
              <a:gd name="connsiteY0-788" fmla="*/ 7219 h 9662"/>
              <a:gd name="connsiteX1-789" fmla="*/ 8794 w 8794"/>
              <a:gd name="connsiteY1-790" fmla="*/ 81 h 9662"/>
              <a:gd name="connsiteX2-791" fmla="*/ 6678 w 8794"/>
              <a:gd name="connsiteY2-792" fmla="*/ 347 h 9662"/>
              <a:gd name="connsiteX3-793" fmla="*/ 3898 w 8794"/>
              <a:gd name="connsiteY3-794" fmla="*/ 2092 h 9662"/>
              <a:gd name="connsiteX4-795" fmla="*/ 0 w 8794"/>
              <a:gd name="connsiteY4-796" fmla="*/ 8006 h 9662"/>
              <a:gd name="connsiteX5-797" fmla="*/ 3566 w 8794"/>
              <a:gd name="connsiteY5-798" fmla="*/ 6254 h 9662"/>
              <a:gd name="connsiteX6-799" fmla="*/ 3796 w 8794"/>
              <a:gd name="connsiteY6-800" fmla="*/ 6228 h 9662"/>
              <a:gd name="connsiteX7-801" fmla="*/ 4144 w 8794"/>
              <a:gd name="connsiteY7-802" fmla="*/ 7218 h 9662"/>
              <a:gd name="connsiteX8-803" fmla="*/ 4929 w 8794"/>
              <a:gd name="connsiteY8-804" fmla="*/ 9662 h 9662"/>
              <a:gd name="connsiteX9-805" fmla="*/ 7359 w 8794"/>
              <a:gd name="connsiteY9-806" fmla="*/ 7219 h 96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07" y="connsiteY9-308"/>
              </a:cxn>
            </a:cxnLst>
            <a:rect l="l" t="t" r="r" b="b"/>
            <a:pathLst>
              <a:path w="8794" h="9662">
                <a:moveTo>
                  <a:pt x="7359" y="7219"/>
                </a:moveTo>
                <a:cubicBezTo>
                  <a:pt x="7762" y="4820"/>
                  <a:pt x="7762" y="1621"/>
                  <a:pt x="8794" y="81"/>
                </a:cubicBezTo>
                <a:cubicBezTo>
                  <a:pt x="8033" y="-71"/>
                  <a:pt x="7768" y="-23"/>
                  <a:pt x="6678" y="347"/>
                </a:cubicBezTo>
                <a:cubicBezTo>
                  <a:pt x="5587" y="719"/>
                  <a:pt x="5011" y="816"/>
                  <a:pt x="3898" y="2092"/>
                </a:cubicBezTo>
                <a:cubicBezTo>
                  <a:pt x="2786" y="3368"/>
                  <a:pt x="296" y="5444"/>
                  <a:pt x="0" y="8006"/>
                </a:cubicBezTo>
                <a:cubicBezTo>
                  <a:pt x="1455" y="7247"/>
                  <a:pt x="2933" y="6550"/>
                  <a:pt x="3566" y="6254"/>
                </a:cubicBezTo>
                <a:cubicBezTo>
                  <a:pt x="4199" y="5958"/>
                  <a:pt x="3747" y="6075"/>
                  <a:pt x="3796" y="6228"/>
                </a:cubicBezTo>
                <a:cubicBezTo>
                  <a:pt x="3844" y="6381"/>
                  <a:pt x="3968" y="6657"/>
                  <a:pt x="4144" y="7218"/>
                </a:cubicBezTo>
                <a:cubicBezTo>
                  <a:pt x="4387" y="7988"/>
                  <a:pt x="4394" y="9662"/>
                  <a:pt x="4929" y="9662"/>
                </a:cubicBezTo>
                <a:cubicBezTo>
                  <a:pt x="5465" y="9662"/>
                  <a:pt x="6226" y="7497"/>
                  <a:pt x="7359" y="7219"/>
                </a:cubicBezTo>
                <a:close/>
              </a:path>
            </a:pathLst>
          </a:custGeom>
          <a:solidFill>
            <a:sysClr val="window" lastClr="FFFFFF">
              <a:alpha val="10000"/>
            </a:sys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32" name="Freeform 21"/>
          <p:cNvSpPr/>
          <p:nvPr>
            <p:custDataLst>
              <p:tags r:id="rId34"/>
            </p:custDataLst>
          </p:nvPr>
        </p:nvSpPr>
        <p:spPr bwMode="auto">
          <a:xfrm rot="2008815">
            <a:off x="5104404" y="1121659"/>
            <a:ext cx="1759681" cy="1640981"/>
          </a:xfrm>
          <a:custGeom>
            <a:avLst/>
            <a:gdLst>
              <a:gd name="T0" fmla="*/ 600 w 915"/>
              <a:gd name="T1" fmla="*/ 552 h 931"/>
              <a:gd name="T2" fmla="*/ 915 w 915"/>
              <a:gd name="T3" fmla="*/ 0 h 931"/>
              <a:gd name="T4" fmla="*/ 338 w 915"/>
              <a:gd name="T5" fmla="*/ 282 h 931"/>
              <a:gd name="T6" fmla="*/ 0 w 915"/>
              <a:gd name="T7" fmla="*/ 901 h 931"/>
              <a:gd name="T8" fmla="*/ 195 w 915"/>
              <a:gd name="T9" fmla="*/ 745 h 931"/>
              <a:gd name="T10" fmla="*/ 427 w 915"/>
              <a:gd name="T11" fmla="*/ 931 h 931"/>
              <a:gd name="T12" fmla="*/ 494 w 915"/>
              <a:gd name="T13" fmla="*/ 762 h 931"/>
              <a:gd name="T14" fmla="*/ 581 w 915"/>
              <a:gd name="T15" fmla="*/ 640 h 931"/>
              <a:gd name="T16" fmla="*/ 600 w 915"/>
              <a:gd name="T17" fmla="*/ 552 h 931"/>
              <a:gd name="connsiteX0" fmla="*/ 7662 w 11105"/>
              <a:gd name="connsiteY0" fmla="*/ 5929 h 10000"/>
              <a:gd name="connsiteX1" fmla="*/ 11105 w 11105"/>
              <a:gd name="connsiteY1" fmla="*/ 0 h 10000"/>
              <a:gd name="connsiteX2" fmla="*/ 4799 w 11105"/>
              <a:gd name="connsiteY2" fmla="*/ 3029 h 10000"/>
              <a:gd name="connsiteX3" fmla="*/ 0 w 11105"/>
              <a:gd name="connsiteY3" fmla="*/ 9069 h 10000"/>
              <a:gd name="connsiteX4" fmla="*/ 3236 w 11105"/>
              <a:gd name="connsiteY4" fmla="*/ 8002 h 10000"/>
              <a:gd name="connsiteX5" fmla="*/ 5772 w 11105"/>
              <a:gd name="connsiteY5" fmla="*/ 10000 h 10000"/>
              <a:gd name="connsiteX6" fmla="*/ 6504 w 11105"/>
              <a:gd name="connsiteY6" fmla="*/ 8185 h 10000"/>
              <a:gd name="connsiteX7" fmla="*/ 7455 w 11105"/>
              <a:gd name="connsiteY7" fmla="*/ 6874 h 10000"/>
              <a:gd name="connsiteX8" fmla="*/ 7662 w 11105"/>
              <a:gd name="connsiteY8" fmla="*/ 5929 h 10000"/>
              <a:gd name="connsiteX0-1" fmla="*/ 7662 w 11105"/>
              <a:gd name="connsiteY0-2" fmla="*/ 5929 h 10000"/>
              <a:gd name="connsiteX1-3" fmla="*/ 11105 w 11105"/>
              <a:gd name="connsiteY1-4" fmla="*/ 0 h 10000"/>
              <a:gd name="connsiteX2-5" fmla="*/ 4480 w 11105"/>
              <a:gd name="connsiteY2-6" fmla="*/ 2522 h 10000"/>
              <a:gd name="connsiteX3-7" fmla="*/ 0 w 11105"/>
              <a:gd name="connsiteY3-8" fmla="*/ 9069 h 10000"/>
              <a:gd name="connsiteX4-9" fmla="*/ 3236 w 11105"/>
              <a:gd name="connsiteY4-10" fmla="*/ 8002 h 10000"/>
              <a:gd name="connsiteX5-11" fmla="*/ 5772 w 11105"/>
              <a:gd name="connsiteY5-12" fmla="*/ 10000 h 10000"/>
              <a:gd name="connsiteX6-13" fmla="*/ 6504 w 11105"/>
              <a:gd name="connsiteY6-14" fmla="*/ 8185 h 10000"/>
              <a:gd name="connsiteX7-15" fmla="*/ 7455 w 11105"/>
              <a:gd name="connsiteY7-16" fmla="*/ 6874 h 10000"/>
              <a:gd name="connsiteX8-17" fmla="*/ 7662 w 11105"/>
              <a:gd name="connsiteY8-18" fmla="*/ 5929 h 10000"/>
              <a:gd name="connsiteX0-19" fmla="*/ 7662 w 11105"/>
              <a:gd name="connsiteY0-20" fmla="*/ 5929 h 10005"/>
              <a:gd name="connsiteX1-21" fmla="*/ 11105 w 11105"/>
              <a:gd name="connsiteY1-22" fmla="*/ 0 h 10005"/>
              <a:gd name="connsiteX2-23" fmla="*/ 4480 w 11105"/>
              <a:gd name="connsiteY2-24" fmla="*/ 2522 h 10005"/>
              <a:gd name="connsiteX3-25" fmla="*/ 0 w 11105"/>
              <a:gd name="connsiteY3-26" fmla="*/ 9069 h 10005"/>
              <a:gd name="connsiteX4-27" fmla="*/ 3778 w 11105"/>
              <a:gd name="connsiteY4-28" fmla="*/ 7541 h 10005"/>
              <a:gd name="connsiteX5-29" fmla="*/ 5772 w 11105"/>
              <a:gd name="connsiteY5-30" fmla="*/ 10000 h 10005"/>
              <a:gd name="connsiteX6-31" fmla="*/ 6504 w 11105"/>
              <a:gd name="connsiteY6-32" fmla="*/ 8185 h 10005"/>
              <a:gd name="connsiteX7-33" fmla="*/ 7455 w 11105"/>
              <a:gd name="connsiteY7-34" fmla="*/ 6874 h 10005"/>
              <a:gd name="connsiteX8-35" fmla="*/ 7662 w 11105"/>
              <a:gd name="connsiteY8-36" fmla="*/ 5929 h 10005"/>
              <a:gd name="connsiteX0-37" fmla="*/ 7662 w 11105"/>
              <a:gd name="connsiteY0-38" fmla="*/ 5929 h 10199"/>
              <a:gd name="connsiteX1-39" fmla="*/ 11105 w 11105"/>
              <a:gd name="connsiteY1-40" fmla="*/ 0 h 10199"/>
              <a:gd name="connsiteX2-41" fmla="*/ 4480 w 11105"/>
              <a:gd name="connsiteY2-42" fmla="*/ 2522 h 10199"/>
              <a:gd name="connsiteX3-43" fmla="*/ 0 w 11105"/>
              <a:gd name="connsiteY3-44" fmla="*/ 9069 h 10199"/>
              <a:gd name="connsiteX4-45" fmla="*/ 3778 w 11105"/>
              <a:gd name="connsiteY4-46" fmla="*/ 7541 h 10199"/>
              <a:gd name="connsiteX5-47" fmla="*/ 5508 w 11105"/>
              <a:gd name="connsiteY5-48" fmla="*/ 10194 h 10199"/>
              <a:gd name="connsiteX6-49" fmla="*/ 6504 w 11105"/>
              <a:gd name="connsiteY6-50" fmla="*/ 8185 h 10199"/>
              <a:gd name="connsiteX7-51" fmla="*/ 7455 w 11105"/>
              <a:gd name="connsiteY7-52" fmla="*/ 6874 h 10199"/>
              <a:gd name="connsiteX8-53" fmla="*/ 7662 w 11105"/>
              <a:gd name="connsiteY8-54" fmla="*/ 5929 h 10199"/>
              <a:gd name="connsiteX0-55" fmla="*/ 8474 w 11105"/>
              <a:gd name="connsiteY0-56" fmla="*/ 7371 h 10199"/>
              <a:gd name="connsiteX1-57" fmla="*/ 11105 w 11105"/>
              <a:gd name="connsiteY1-58" fmla="*/ 0 h 10199"/>
              <a:gd name="connsiteX2-59" fmla="*/ 4480 w 11105"/>
              <a:gd name="connsiteY2-60" fmla="*/ 2522 h 10199"/>
              <a:gd name="connsiteX3-61" fmla="*/ 0 w 11105"/>
              <a:gd name="connsiteY3-62" fmla="*/ 9069 h 10199"/>
              <a:gd name="connsiteX4-63" fmla="*/ 3778 w 11105"/>
              <a:gd name="connsiteY4-64" fmla="*/ 7541 h 10199"/>
              <a:gd name="connsiteX5-65" fmla="*/ 5508 w 11105"/>
              <a:gd name="connsiteY5-66" fmla="*/ 10194 h 10199"/>
              <a:gd name="connsiteX6-67" fmla="*/ 6504 w 11105"/>
              <a:gd name="connsiteY6-68" fmla="*/ 8185 h 10199"/>
              <a:gd name="connsiteX7-69" fmla="*/ 7455 w 11105"/>
              <a:gd name="connsiteY7-70" fmla="*/ 6874 h 10199"/>
              <a:gd name="connsiteX8-71" fmla="*/ 8474 w 11105"/>
              <a:gd name="connsiteY8-72" fmla="*/ 7371 h 10199"/>
              <a:gd name="connsiteX0-73" fmla="*/ 8474 w 11105"/>
              <a:gd name="connsiteY0-74" fmla="*/ 7371 h 10199"/>
              <a:gd name="connsiteX1-75" fmla="*/ 11105 w 11105"/>
              <a:gd name="connsiteY1-76" fmla="*/ 0 h 10199"/>
              <a:gd name="connsiteX2-77" fmla="*/ 4480 w 11105"/>
              <a:gd name="connsiteY2-78" fmla="*/ 2522 h 10199"/>
              <a:gd name="connsiteX3-79" fmla="*/ 0 w 11105"/>
              <a:gd name="connsiteY3-80" fmla="*/ 9069 h 10199"/>
              <a:gd name="connsiteX4-81" fmla="*/ 3778 w 11105"/>
              <a:gd name="connsiteY4-82" fmla="*/ 7541 h 10199"/>
              <a:gd name="connsiteX5-83" fmla="*/ 5508 w 11105"/>
              <a:gd name="connsiteY5-84" fmla="*/ 10194 h 10199"/>
              <a:gd name="connsiteX6-85" fmla="*/ 6504 w 11105"/>
              <a:gd name="connsiteY6-86" fmla="*/ 8185 h 10199"/>
              <a:gd name="connsiteX7-87" fmla="*/ 7708 w 11105"/>
              <a:gd name="connsiteY7-88" fmla="*/ 7553 h 10199"/>
              <a:gd name="connsiteX8-89" fmla="*/ 8474 w 11105"/>
              <a:gd name="connsiteY8-90" fmla="*/ 7371 h 10199"/>
              <a:gd name="connsiteX0-91" fmla="*/ 8474 w 11105"/>
              <a:gd name="connsiteY0-92" fmla="*/ 7371 h 10217"/>
              <a:gd name="connsiteX1-93" fmla="*/ 11105 w 11105"/>
              <a:gd name="connsiteY1-94" fmla="*/ 0 h 10217"/>
              <a:gd name="connsiteX2-95" fmla="*/ 4480 w 11105"/>
              <a:gd name="connsiteY2-96" fmla="*/ 2522 h 10217"/>
              <a:gd name="connsiteX3-97" fmla="*/ 0 w 11105"/>
              <a:gd name="connsiteY3-98" fmla="*/ 9069 h 10217"/>
              <a:gd name="connsiteX4-99" fmla="*/ 3778 w 11105"/>
              <a:gd name="connsiteY4-100" fmla="*/ 7541 h 10217"/>
              <a:gd name="connsiteX5-101" fmla="*/ 5508 w 11105"/>
              <a:gd name="connsiteY5-102" fmla="*/ 10194 h 10217"/>
              <a:gd name="connsiteX6-103" fmla="*/ 6786 w 11105"/>
              <a:gd name="connsiteY6-104" fmla="*/ 8720 h 10217"/>
              <a:gd name="connsiteX7-105" fmla="*/ 7708 w 11105"/>
              <a:gd name="connsiteY7-106" fmla="*/ 7553 h 10217"/>
              <a:gd name="connsiteX8-107" fmla="*/ 8474 w 11105"/>
              <a:gd name="connsiteY8-108" fmla="*/ 7371 h 10217"/>
              <a:gd name="connsiteX0-109" fmla="*/ 8474 w 11105"/>
              <a:gd name="connsiteY0-110" fmla="*/ 7371 h 10217"/>
              <a:gd name="connsiteX1-111" fmla="*/ 11105 w 11105"/>
              <a:gd name="connsiteY1-112" fmla="*/ 0 h 10217"/>
              <a:gd name="connsiteX2-113" fmla="*/ 4480 w 11105"/>
              <a:gd name="connsiteY2-114" fmla="*/ 2522 h 10217"/>
              <a:gd name="connsiteX3-115" fmla="*/ 0 w 11105"/>
              <a:gd name="connsiteY3-116" fmla="*/ 9069 h 10217"/>
              <a:gd name="connsiteX4-117" fmla="*/ 3778 w 11105"/>
              <a:gd name="connsiteY4-118" fmla="*/ 7541 h 10217"/>
              <a:gd name="connsiteX5-119" fmla="*/ 5508 w 11105"/>
              <a:gd name="connsiteY5-120" fmla="*/ 10194 h 10217"/>
              <a:gd name="connsiteX6-121" fmla="*/ 6786 w 11105"/>
              <a:gd name="connsiteY6-122" fmla="*/ 8720 h 10217"/>
              <a:gd name="connsiteX7-123" fmla="*/ 7825 w 11105"/>
              <a:gd name="connsiteY7-124" fmla="*/ 7776 h 10217"/>
              <a:gd name="connsiteX8-125" fmla="*/ 8474 w 11105"/>
              <a:gd name="connsiteY8-126" fmla="*/ 7371 h 10217"/>
              <a:gd name="connsiteX0-127" fmla="*/ 11108 w 13739"/>
              <a:gd name="connsiteY0-128" fmla="*/ 7371 h 10217"/>
              <a:gd name="connsiteX1-129" fmla="*/ 13739 w 13739"/>
              <a:gd name="connsiteY1-130" fmla="*/ 0 h 10217"/>
              <a:gd name="connsiteX2-131" fmla="*/ 7114 w 13739"/>
              <a:gd name="connsiteY2-132" fmla="*/ 2522 h 10217"/>
              <a:gd name="connsiteX3-133" fmla="*/ 0 w 13739"/>
              <a:gd name="connsiteY3-134" fmla="*/ 9321 h 10217"/>
              <a:gd name="connsiteX4-135" fmla="*/ 6412 w 13739"/>
              <a:gd name="connsiteY4-136" fmla="*/ 7541 h 10217"/>
              <a:gd name="connsiteX5-137" fmla="*/ 8142 w 13739"/>
              <a:gd name="connsiteY5-138" fmla="*/ 10194 h 10217"/>
              <a:gd name="connsiteX6-139" fmla="*/ 9420 w 13739"/>
              <a:gd name="connsiteY6-140" fmla="*/ 8720 h 10217"/>
              <a:gd name="connsiteX7-141" fmla="*/ 10459 w 13739"/>
              <a:gd name="connsiteY7-142" fmla="*/ 7776 h 10217"/>
              <a:gd name="connsiteX8-143" fmla="*/ 11108 w 13739"/>
              <a:gd name="connsiteY8-144" fmla="*/ 7371 h 10217"/>
              <a:gd name="connsiteX0-145" fmla="*/ 11108 w 13739"/>
              <a:gd name="connsiteY0-146" fmla="*/ 7371 h 10217"/>
              <a:gd name="connsiteX1-147" fmla="*/ 13739 w 13739"/>
              <a:gd name="connsiteY1-148" fmla="*/ 0 h 10217"/>
              <a:gd name="connsiteX2-149" fmla="*/ 6385 w 13739"/>
              <a:gd name="connsiteY2-150" fmla="*/ 2838 h 10217"/>
              <a:gd name="connsiteX3-151" fmla="*/ 0 w 13739"/>
              <a:gd name="connsiteY3-152" fmla="*/ 9321 h 10217"/>
              <a:gd name="connsiteX4-153" fmla="*/ 6412 w 13739"/>
              <a:gd name="connsiteY4-154" fmla="*/ 7541 h 10217"/>
              <a:gd name="connsiteX5-155" fmla="*/ 8142 w 13739"/>
              <a:gd name="connsiteY5-156" fmla="*/ 10194 h 10217"/>
              <a:gd name="connsiteX6-157" fmla="*/ 9420 w 13739"/>
              <a:gd name="connsiteY6-158" fmla="*/ 8720 h 10217"/>
              <a:gd name="connsiteX7-159" fmla="*/ 10459 w 13739"/>
              <a:gd name="connsiteY7-160" fmla="*/ 7776 h 10217"/>
              <a:gd name="connsiteX8-161" fmla="*/ 11108 w 13739"/>
              <a:gd name="connsiteY8-162" fmla="*/ 7371 h 10217"/>
              <a:gd name="connsiteX0-163" fmla="*/ 11108 w 13739"/>
              <a:gd name="connsiteY0-164" fmla="*/ 7371 h 10218"/>
              <a:gd name="connsiteX1-165" fmla="*/ 13739 w 13739"/>
              <a:gd name="connsiteY1-166" fmla="*/ 0 h 10218"/>
              <a:gd name="connsiteX2-167" fmla="*/ 6385 w 13739"/>
              <a:gd name="connsiteY2-168" fmla="*/ 2838 h 10218"/>
              <a:gd name="connsiteX3-169" fmla="*/ 0 w 13739"/>
              <a:gd name="connsiteY3-170" fmla="*/ 9321 h 10218"/>
              <a:gd name="connsiteX4-171" fmla="*/ 4961 w 13739"/>
              <a:gd name="connsiteY4-172" fmla="*/ 7489 h 10218"/>
              <a:gd name="connsiteX5-173" fmla="*/ 8142 w 13739"/>
              <a:gd name="connsiteY5-174" fmla="*/ 10194 h 10218"/>
              <a:gd name="connsiteX6-175" fmla="*/ 9420 w 13739"/>
              <a:gd name="connsiteY6-176" fmla="*/ 8720 h 10218"/>
              <a:gd name="connsiteX7-177" fmla="*/ 10459 w 13739"/>
              <a:gd name="connsiteY7-178" fmla="*/ 7776 h 10218"/>
              <a:gd name="connsiteX8-179" fmla="*/ 11108 w 13739"/>
              <a:gd name="connsiteY8-180" fmla="*/ 7371 h 10218"/>
              <a:gd name="connsiteX0-181" fmla="*/ 11108 w 13739"/>
              <a:gd name="connsiteY0-182" fmla="*/ 7371 h 10218"/>
              <a:gd name="connsiteX1-183" fmla="*/ 13739 w 13739"/>
              <a:gd name="connsiteY1-184" fmla="*/ 0 h 10218"/>
              <a:gd name="connsiteX2-185" fmla="*/ 6385 w 13739"/>
              <a:gd name="connsiteY2-186" fmla="*/ 2838 h 10218"/>
              <a:gd name="connsiteX3-187" fmla="*/ 0 w 13739"/>
              <a:gd name="connsiteY3-188" fmla="*/ 9321 h 10218"/>
              <a:gd name="connsiteX4-189" fmla="*/ 4961 w 13739"/>
              <a:gd name="connsiteY4-190" fmla="*/ 7489 h 10218"/>
              <a:gd name="connsiteX5-191" fmla="*/ 8142 w 13739"/>
              <a:gd name="connsiteY5-192" fmla="*/ 10194 h 10218"/>
              <a:gd name="connsiteX6-193" fmla="*/ 9420 w 13739"/>
              <a:gd name="connsiteY6-194" fmla="*/ 8720 h 10218"/>
              <a:gd name="connsiteX7-195" fmla="*/ 10626 w 13739"/>
              <a:gd name="connsiteY7-196" fmla="*/ 7999 h 10218"/>
              <a:gd name="connsiteX8-197" fmla="*/ 11108 w 13739"/>
              <a:gd name="connsiteY8-198" fmla="*/ 7371 h 10218"/>
              <a:gd name="connsiteX0-199" fmla="*/ 11288 w 13739"/>
              <a:gd name="connsiteY0-200" fmla="*/ 7711 h 10218"/>
              <a:gd name="connsiteX1-201" fmla="*/ 13739 w 13739"/>
              <a:gd name="connsiteY1-202" fmla="*/ 0 h 10218"/>
              <a:gd name="connsiteX2-203" fmla="*/ 6385 w 13739"/>
              <a:gd name="connsiteY2-204" fmla="*/ 2838 h 10218"/>
              <a:gd name="connsiteX3-205" fmla="*/ 0 w 13739"/>
              <a:gd name="connsiteY3-206" fmla="*/ 9321 h 10218"/>
              <a:gd name="connsiteX4-207" fmla="*/ 4961 w 13739"/>
              <a:gd name="connsiteY4-208" fmla="*/ 7489 h 10218"/>
              <a:gd name="connsiteX5-209" fmla="*/ 8142 w 13739"/>
              <a:gd name="connsiteY5-210" fmla="*/ 10194 h 10218"/>
              <a:gd name="connsiteX6-211" fmla="*/ 9420 w 13739"/>
              <a:gd name="connsiteY6-212" fmla="*/ 8720 h 10218"/>
              <a:gd name="connsiteX7-213" fmla="*/ 10626 w 13739"/>
              <a:gd name="connsiteY7-214" fmla="*/ 7999 h 10218"/>
              <a:gd name="connsiteX8-215" fmla="*/ 11288 w 13739"/>
              <a:gd name="connsiteY8-216" fmla="*/ 7711 h 10218"/>
              <a:gd name="connsiteX0-217" fmla="*/ 11288 w 13739"/>
              <a:gd name="connsiteY0-218" fmla="*/ 7711 h 10215"/>
              <a:gd name="connsiteX1-219" fmla="*/ 13739 w 13739"/>
              <a:gd name="connsiteY1-220" fmla="*/ 0 h 10215"/>
              <a:gd name="connsiteX2-221" fmla="*/ 6385 w 13739"/>
              <a:gd name="connsiteY2-222" fmla="*/ 2838 h 10215"/>
              <a:gd name="connsiteX3-223" fmla="*/ 0 w 13739"/>
              <a:gd name="connsiteY3-224" fmla="*/ 9321 h 10215"/>
              <a:gd name="connsiteX4-225" fmla="*/ 4961 w 13739"/>
              <a:gd name="connsiteY4-226" fmla="*/ 7489 h 10215"/>
              <a:gd name="connsiteX5-227" fmla="*/ 8142 w 13739"/>
              <a:gd name="connsiteY5-228" fmla="*/ 10194 h 10215"/>
              <a:gd name="connsiteX6-229" fmla="*/ 10035 w 13739"/>
              <a:gd name="connsiteY6-230" fmla="*/ 8649 h 10215"/>
              <a:gd name="connsiteX7-231" fmla="*/ 10626 w 13739"/>
              <a:gd name="connsiteY7-232" fmla="*/ 7999 h 10215"/>
              <a:gd name="connsiteX8-233" fmla="*/ 11288 w 13739"/>
              <a:gd name="connsiteY8-234" fmla="*/ 7711 h 10215"/>
              <a:gd name="connsiteX0-235" fmla="*/ 11288 w 13739"/>
              <a:gd name="connsiteY0-236" fmla="*/ 7711 h 10242"/>
              <a:gd name="connsiteX1-237" fmla="*/ 13739 w 13739"/>
              <a:gd name="connsiteY1-238" fmla="*/ 0 h 10242"/>
              <a:gd name="connsiteX2-239" fmla="*/ 6385 w 13739"/>
              <a:gd name="connsiteY2-240" fmla="*/ 2838 h 10242"/>
              <a:gd name="connsiteX3-241" fmla="*/ 0 w 13739"/>
              <a:gd name="connsiteY3-242" fmla="*/ 9321 h 10242"/>
              <a:gd name="connsiteX4-243" fmla="*/ 5758 w 13739"/>
              <a:gd name="connsiteY4-244" fmla="*/ 6767 h 10242"/>
              <a:gd name="connsiteX5-245" fmla="*/ 8142 w 13739"/>
              <a:gd name="connsiteY5-246" fmla="*/ 10194 h 10242"/>
              <a:gd name="connsiteX6-247" fmla="*/ 10035 w 13739"/>
              <a:gd name="connsiteY6-248" fmla="*/ 8649 h 10242"/>
              <a:gd name="connsiteX7-249" fmla="*/ 10626 w 13739"/>
              <a:gd name="connsiteY7-250" fmla="*/ 7999 h 10242"/>
              <a:gd name="connsiteX8-251" fmla="*/ 11288 w 13739"/>
              <a:gd name="connsiteY8-252" fmla="*/ 7711 h 10242"/>
              <a:gd name="connsiteX0-253" fmla="*/ 11288 w 13739"/>
              <a:gd name="connsiteY0-254" fmla="*/ 7711 h 10242"/>
              <a:gd name="connsiteX1-255" fmla="*/ 13739 w 13739"/>
              <a:gd name="connsiteY1-256" fmla="*/ 0 h 10242"/>
              <a:gd name="connsiteX2-257" fmla="*/ 6385 w 13739"/>
              <a:gd name="connsiteY2-258" fmla="*/ 2838 h 10242"/>
              <a:gd name="connsiteX3-259" fmla="*/ 0 w 13739"/>
              <a:gd name="connsiteY3-260" fmla="*/ 9321 h 10242"/>
              <a:gd name="connsiteX4-261" fmla="*/ 5758 w 13739"/>
              <a:gd name="connsiteY4-262" fmla="*/ 6767 h 10242"/>
              <a:gd name="connsiteX5-263" fmla="*/ 8142 w 13739"/>
              <a:gd name="connsiteY5-264" fmla="*/ 10194 h 10242"/>
              <a:gd name="connsiteX6-265" fmla="*/ 10035 w 13739"/>
              <a:gd name="connsiteY6-266" fmla="*/ 8649 h 10242"/>
              <a:gd name="connsiteX7-267" fmla="*/ 10626 w 13739"/>
              <a:gd name="connsiteY7-268" fmla="*/ 7999 h 10242"/>
              <a:gd name="connsiteX8-269" fmla="*/ 11288 w 13739"/>
              <a:gd name="connsiteY8-270" fmla="*/ 7711 h 10242"/>
              <a:gd name="connsiteX0-271" fmla="*/ 11288 w 13739"/>
              <a:gd name="connsiteY0-272" fmla="*/ 7711 h 10209"/>
              <a:gd name="connsiteX1-273" fmla="*/ 13739 w 13739"/>
              <a:gd name="connsiteY1-274" fmla="*/ 0 h 10209"/>
              <a:gd name="connsiteX2-275" fmla="*/ 6385 w 13739"/>
              <a:gd name="connsiteY2-276" fmla="*/ 2838 h 10209"/>
              <a:gd name="connsiteX3-277" fmla="*/ 0 w 13739"/>
              <a:gd name="connsiteY3-278" fmla="*/ 9321 h 10209"/>
              <a:gd name="connsiteX4-279" fmla="*/ 5758 w 13739"/>
              <a:gd name="connsiteY4-280" fmla="*/ 6767 h 10209"/>
              <a:gd name="connsiteX5-281" fmla="*/ 6207 w 13739"/>
              <a:gd name="connsiteY5-282" fmla="*/ 7675 h 10209"/>
              <a:gd name="connsiteX6-283" fmla="*/ 8142 w 13739"/>
              <a:gd name="connsiteY6-284" fmla="*/ 10194 h 10209"/>
              <a:gd name="connsiteX7-285" fmla="*/ 10035 w 13739"/>
              <a:gd name="connsiteY7-286" fmla="*/ 8649 h 10209"/>
              <a:gd name="connsiteX8-287" fmla="*/ 10626 w 13739"/>
              <a:gd name="connsiteY8-288" fmla="*/ 7999 h 10209"/>
              <a:gd name="connsiteX9" fmla="*/ 11288 w 13739"/>
              <a:gd name="connsiteY9" fmla="*/ 7711 h 10209"/>
              <a:gd name="connsiteX0-289" fmla="*/ 11288 w 13739"/>
              <a:gd name="connsiteY0-290" fmla="*/ 7711 h 10209"/>
              <a:gd name="connsiteX1-291" fmla="*/ 13739 w 13739"/>
              <a:gd name="connsiteY1-292" fmla="*/ 0 h 10209"/>
              <a:gd name="connsiteX2-293" fmla="*/ 6385 w 13739"/>
              <a:gd name="connsiteY2-294" fmla="*/ 2838 h 10209"/>
              <a:gd name="connsiteX3-295" fmla="*/ 0 w 13739"/>
              <a:gd name="connsiteY3-296" fmla="*/ 9321 h 10209"/>
              <a:gd name="connsiteX4-297" fmla="*/ 5758 w 13739"/>
              <a:gd name="connsiteY4-298" fmla="*/ 6767 h 10209"/>
              <a:gd name="connsiteX5-299" fmla="*/ 6207 w 13739"/>
              <a:gd name="connsiteY5-300" fmla="*/ 7675 h 10209"/>
              <a:gd name="connsiteX6-301" fmla="*/ 8142 w 13739"/>
              <a:gd name="connsiteY6-302" fmla="*/ 10194 h 10209"/>
              <a:gd name="connsiteX7-303" fmla="*/ 10035 w 13739"/>
              <a:gd name="connsiteY7-304" fmla="*/ 8649 h 10209"/>
              <a:gd name="connsiteX8-305" fmla="*/ 10626 w 13739"/>
              <a:gd name="connsiteY8-306" fmla="*/ 7999 h 10209"/>
              <a:gd name="connsiteX9-307" fmla="*/ 11288 w 13739"/>
              <a:gd name="connsiteY9-308" fmla="*/ 7711 h 10209"/>
              <a:gd name="connsiteX0-309" fmla="*/ 11288 w 13137"/>
              <a:gd name="connsiteY0-310" fmla="*/ 8063 h 10561"/>
              <a:gd name="connsiteX1-311" fmla="*/ 13137 w 13137"/>
              <a:gd name="connsiteY1-312" fmla="*/ 0 h 10561"/>
              <a:gd name="connsiteX2-313" fmla="*/ 6385 w 13137"/>
              <a:gd name="connsiteY2-314" fmla="*/ 3190 h 10561"/>
              <a:gd name="connsiteX3-315" fmla="*/ 0 w 13137"/>
              <a:gd name="connsiteY3-316" fmla="*/ 9673 h 10561"/>
              <a:gd name="connsiteX4-317" fmla="*/ 5758 w 13137"/>
              <a:gd name="connsiteY4-318" fmla="*/ 7119 h 10561"/>
              <a:gd name="connsiteX5-319" fmla="*/ 6207 w 13137"/>
              <a:gd name="connsiteY5-320" fmla="*/ 8027 h 10561"/>
              <a:gd name="connsiteX6-321" fmla="*/ 8142 w 13137"/>
              <a:gd name="connsiteY6-322" fmla="*/ 10546 h 10561"/>
              <a:gd name="connsiteX7-323" fmla="*/ 10035 w 13137"/>
              <a:gd name="connsiteY7-324" fmla="*/ 9001 h 10561"/>
              <a:gd name="connsiteX8-325" fmla="*/ 10626 w 13137"/>
              <a:gd name="connsiteY8-326" fmla="*/ 8351 h 10561"/>
              <a:gd name="connsiteX9-327" fmla="*/ 11288 w 13137"/>
              <a:gd name="connsiteY9-328" fmla="*/ 8063 h 10561"/>
              <a:gd name="connsiteX0-329" fmla="*/ 11288 w 13137"/>
              <a:gd name="connsiteY0-330" fmla="*/ 8063 h 10561"/>
              <a:gd name="connsiteX1-331" fmla="*/ 13137 w 13137"/>
              <a:gd name="connsiteY1-332" fmla="*/ 0 h 10561"/>
              <a:gd name="connsiteX2-333" fmla="*/ 5623 w 13137"/>
              <a:gd name="connsiteY2-334" fmla="*/ 2799 h 10561"/>
              <a:gd name="connsiteX3-335" fmla="*/ 0 w 13137"/>
              <a:gd name="connsiteY3-336" fmla="*/ 9673 h 10561"/>
              <a:gd name="connsiteX4-337" fmla="*/ 5758 w 13137"/>
              <a:gd name="connsiteY4-338" fmla="*/ 7119 h 10561"/>
              <a:gd name="connsiteX5-339" fmla="*/ 6207 w 13137"/>
              <a:gd name="connsiteY5-340" fmla="*/ 8027 h 10561"/>
              <a:gd name="connsiteX6-341" fmla="*/ 8142 w 13137"/>
              <a:gd name="connsiteY6-342" fmla="*/ 10546 h 10561"/>
              <a:gd name="connsiteX7-343" fmla="*/ 10035 w 13137"/>
              <a:gd name="connsiteY7-344" fmla="*/ 9001 h 10561"/>
              <a:gd name="connsiteX8-345" fmla="*/ 10626 w 13137"/>
              <a:gd name="connsiteY8-346" fmla="*/ 8351 h 10561"/>
              <a:gd name="connsiteX9-347" fmla="*/ 11288 w 13137"/>
              <a:gd name="connsiteY9-348" fmla="*/ 8063 h 10561"/>
              <a:gd name="connsiteX0-349" fmla="*/ 11046 w 12895"/>
              <a:gd name="connsiteY0-350" fmla="*/ 8063 h 10561"/>
              <a:gd name="connsiteX1-351" fmla="*/ 12895 w 12895"/>
              <a:gd name="connsiteY1-352" fmla="*/ 0 h 10561"/>
              <a:gd name="connsiteX2-353" fmla="*/ 5381 w 12895"/>
              <a:gd name="connsiteY2-354" fmla="*/ 2799 h 10561"/>
              <a:gd name="connsiteX3-355" fmla="*/ 0 w 12895"/>
              <a:gd name="connsiteY3-356" fmla="*/ 8853 h 10561"/>
              <a:gd name="connsiteX4-357" fmla="*/ 5516 w 12895"/>
              <a:gd name="connsiteY4-358" fmla="*/ 7119 h 10561"/>
              <a:gd name="connsiteX5-359" fmla="*/ 5965 w 12895"/>
              <a:gd name="connsiteY5-360" fmla="*/ 8027 h 10561"/>
              <a:gd name="connsiteX6-361" fmla="*/ 7900 w 12895"/>
              <a:gd name="connsiteY6-362" fmla="*/ 10546 h 10561"/>
              <a:gd name="connsiteX7-363" fmla="*/ 9793 w 12895"/>
              <a:gd name="connsiteY7-364" fmla="*/ 9001 h 10561"/>
              <a:gd name="connsiteX8-365" fmla="*/ 10384 w 12895"/>
              <a:gd name="connsiteY8-366" fmla="*/ 8351 h 10561"/>
              <a:gd name="connsiteX9-367" fmla="*/ 11046 w 12895"/>
              <a:gd name="connsiteY9-368" fmla="*/ 8063 h 10561"/>
              <a:gd name="connsiteX0-369" fmla="*/ 11046 w 12895"/>
              <a:gd name="connsiteY0-370" fmla="*/ 8063 h 10561"/>
              <a:gd name="connsiteX1-371" fmla="*/ 12895 w 12895"/>
              <a:gd name="connsiteY1-372" fmla="*/ 0 h 10561"/>
              <a:gd name="connsiteX2-373" fmla="*/ 5381 w 12895"/>
              <a:gd name="connsiteY2-374" fmla="*/ 2799 h 10561"/>
              <a:gd name="connsiteX3-375" fmla="*/ 0 w 12895"/>
              <a:gd name="connsiteY3-376" fmla="*/ 8853 h 10561"/>
              <a:gd name="connsiteX4-377" fmla="*/ 5516 w 12895"/>
              <a:gd name="connsiteY4-378" fmla="*/ 7119 h 10561"/>
              <a:gd name="connsiteX5-379" fmla="*/ 5965 w 12895"/>
              <a:gd name="connsiteY5-380" fmla="*/ 8027 h 10561"/>
              <a:gd name="connsiteX6-381" fmla="*/ 7900 w 12895"/>
              <a:gd name="connsiteY6-382" fmla="*/ 10546 h 10561"/>
              <a:gd name="connsiteX7-383" fmla="*/ 9793 w 12895"/>
              <a:gd name="connsiteY7-384" fmla="*/ 9001 h 10561"/>
              <a:gd name="connsiteX8-385" fmla="*/ 10384 w 12895"/>
              <a:gd name="connsiteY8-386" fmla="*/ 8351 h 10561"/>
              <a:gd name="connsiteX9-387" fmla="*/ 11046 w 12895"/>
              <a:gd name="connsiteY9-388" fmla="*/ 8063 h 10561"/>
              <a:gd name="connsiteX0-389" fmla="*/ 11046 w 12895"/>
              <a:gd name="connsiteY0-390" fmla="*/ 8063 h 10508"/>
              <a:gd name="connsiteX1-391" fmla="*/ 12895 w 12895"/>
              <a:gd name="connsiteY1-392" fmla="*/ 0 h 10508"/>
              <a:gd name="connsiteX2-393" fmla="*/ 5381 w 12895"/>
              <a:gd name="connsiteY2-394" fmla="*/ 2799 h 10508"/>
              <a:gd name="connsiteX3-395" fmla="*/ 0 w 12895"/>
              <a:gd name="connsiteY3-396" fmla="*/ 8853 h 10508"/>
              <a:gd name="connsiteX4-397" fmla="*/ 5516 w 12895"/>
              <a:gd name="connsiteY4-398" fmla="*/ 7119 h 10508"/>
              <a:gd name="connsiteX5-399" fmla="*/ 5965 w 12895"/>
              <a:gd name="connsiteY5-400" fmla="*/ 8027 h 10508"/>
              <a:gd name="connsiteX6-401" fmla="*/ 7625 w 12895"/>
              <a:gd name="connsiteY6-402" fmla="*/ 10492 h 10508"/>
              <a:gd name="connsiteX7-403" fmla="*/ 9793 w 12895"/>
              <a:gd name="connsiteY7-404" fmla="*/ 9001 h 10508"/>
              <a:gd name="connsiteX8-405" fmla="*/ 10384 w 12895"/>
              <a:gd name="connsiteY8-406" fmla="*/ 8351 h 10508"/>
              <a:gd name="connsiteX9-407" fmla="*/ 11046 w 12895"/>
              <a:gd name="connsiteY9-408" fmla="*/ 8063 h 10508"/>
              <a:gd name="connsiteX0-409" fmla="*/ 10767 w 12895"/>
              <a:gd name="connsiteY0-410" fmla="*/ 7633 h 10508"/>
              <a:gd name="connsiteX1-411" fmla="*/ 12895 w 12895"/>
              <a:gd name="connsiteY1-412" fmla="*/ 0 h 10508"/>
              <a:gd name="connsiteX2-413" fmla="*/ 5381 w 12895"/>
              <a:gd name="connsiteY2-414" fmla="*/ 2799 h 10508"/>
              <a:gd name="connsiteX3-415" fmla="*/ 0 w 12895"/>
              <a:gd name="connsiteY3-416" fmla="*/ 8853 h 10508"/>
              <a:gd name="connsiteX4-417" fmla="*/ 5516 w 12895"/>
              <a:gd name="connsiteY4-418" fmla="*/ 7119 h 10508"/>
              <a:gd name="connsiteX5-419" fmla="*/ 5965 w 12895"/>
              <a:gd name="connsiteY5-420" fmla="*/ 8027 h 10508"/>
              <a:gd name="connsiteX6-421" fmla="*/ 7625 w 12895"/>
              <a:gd name="connsiteY6-422" fmla="*/ 10492 h 10508"/>
              <a:gd name="connsiteX7-423" fmla="*/ 9793 w 12895"/>
              <a:gd name="connsiteY7-424" fmla="*/ 9001 h 10508"/>
              <a:gd name="connsiteX8-425" fmla="*/ 10384 w 12895"/>
              <a:gd name="connsiteY8-426" fmla="*/ 8351 h 10508"/>
              <a:gd name="connsiteX9-427" fmla="*/ 10767 w 12895"/>
              <a:gd name="connsiteY9-428" fmla="*/ 7633 h 10508"/>
              <a:gd name="connsiteX0-429" fmla="*/ 10767 w 12895"/>
              <a:gd name="connsiteY0-430" fmla="*/ 7633 h 10508"/>
              <a:gd name="connsiteX1-431" fmla="*/ 12895 w 12895"/>
              <a:gd name="connsiteY1-432" fmla="*/ 0 h 10508"/>
              <a:gd name="connsiteX2-433" fmla="*/ 5381 w 12895"/>
              <a:gd name="connsiteY2-434" fmla="*/ 2799 h 10508"/>
              <a:gd name="connsiteX3-435" fmla="*/ 0 w 12895"/>
              <a:gd name="connsiteY3-436" fmla="*/ 8853 h 10508"/>
              <a:gd name="connsiteX4-437" fmla="*/ 5516 w 12895"/>
              <a:gd name="connsiteY4-438" fmla="*/ 7119 h 10508"/>
              <a:gd name="connsiteX5-439" fmla="*/ 5965 w 12895"/>
              <a:gd name="connsiteY5-440" fmla="*/ 8027 h 10508"/>
              <a:gd name="connsiteX6-441" fmla="*/ 7625 w 12895"/>
              <a:gd name="connsiteY6-442" fmla="*/ 10492 h 10508"/>
              <a:gd name="connsiteX7-443" fmla="*/ 9793 w 12895"/>
              <a:gd name="connsiteY7-444" fmla="*/ 9001 h 10508"/>
              <a:gd name="connsiteX8-445" fmla="*/ 10083 w 12895"/>
              <a:gd name="connsiteY8-446" fmla="*/ 8175 h 10508"/>
              <a:gd name="connsiteX9-447" fmla="*/ 10767 w 12895"/>
              <a:gd name="connsiteY9-448" fmla="*/ 7633 h 10508"/>
              <a:gd name="connsiteX0-449" fmla="*/ 10767 w 12895"/>
              <a:gd name="connsiteY0-450" fmla="*/ 7633 h 10508"/>
              <a:gd name="connsiteX1-451" fmla="*/ 12895 w 12895"/>
              <a:gd name="connsiteY1-452" fmla="*/ 0 h 10508"/>
              <a:gd name="connsiteX2-453" fmla="*/ 5381 w 12895"/>
              <a:gd name="connsiteY2-454" fmla="*/ 2799 h 10508"/>
              <a:gd name="connsiteX3-455" fmla="*/ 0 w 12895"/>
              <a:gd name="connsiteY3-456" fmla="*/ 8853 h 10508"/>
              <a:gd name="connsiteX4-457" fmla="*/ 5516 w 12895"/>
              <a:gd name="connsiteY4-458" fmla="*/ 7119 h 10508"/>
              <a:gd name="connsiteX5-459" fmla="*/ 5965 w 12895"/>
              <a:gd name="connsiteY5-460" fmla="*/ 8027 h 10508"/>
              <a:gd name="connsiteX6-461" fmla="*/ 7625 w 12895"/>
              <a:gd name="connsiteY6-462" fmla="*/ 10492 h 10508"/>
              <a:gd name="connsiteX7-463" fmla="*/ 9793 w 12895"/>
              <a:gd name="connsiteY7-464" fmla="*/ 9001 h 10508"/>
              <a:gd name="connsiteX8-465" fmla="*/ 10767 w 12895"/>
              <a:gd name="connsiteY8-466" fmla="*/ 7633 h 10508"/>
              <a:gd name="connsiteX0-467" fmla="*/ 10767 w 12895"/>
              <a:gd name="connsiteY0-468" fmla="*/ 7633 h 10503"/>
              <a:gd name="connsiteX1-469" fmla="*/ 12895 w 12895"/>
              <a:gd name="connsiteY1-470" fmla="*/ 0 h 10503"/>
              <a:gd name="connsiteX2-471" fmla="*/ 5381 w 12895"/>
              <a:gd name="connsiteY2-472" fmla="*/ 2799 h 10503"/>
              <a:gd name="connsiteX3-473" fmla="*/ 0 w 12895"/>
              <a:gd name="connsiteY3-474" fmla="*/ 8853 h 10503"/>
              <a:gd name="connsiteX4-475" fmla="*/ 5516 w 12895"/>
              <a:gd name="connsiteY4-476" fmla="*/ 7119 h 10503"/>
              <a:gd name="connsiteX5-477" fmla="*/ 5965 w 12895"/>
              <a:gd name="connsiteY5-478" fmla="*/ 8027 h 10503"/>
              <a:gd name="connsiteX6-479" fmla="*/ 7625 w 12895"/>
              <a:gd name="connsiteY6-480" fmla="*/ 10492 h 10503"/>
              <a:gd name="connsiteX7-481" fmla="*/ 9126 w 12895"/>
              <a:gd name="connsiteY7-482" fmla="*/ 8879 h 10503"/>
              <a:gd name="connsiteX8-483" fmla="*/ 10767 w 12895"/>
              <a:gd name="connsiteY8-484" fmla="*/ 7633 h 10503"/>
              <a:gd name="connsiteX0-485" fmla="*/ 10767 w 12895"/>
              <a:gd name="connsiteY0-486" fmla="*/ 7633 h 10493"/>
              <a:gd name="connsiteX1-487" fmla="*/ 12895 w 12895"/>
              <a:gd name="connsiteY1-488" fmla="*/ 0 h 10493"/>
              <a:gd name="connsiteX2-489" fmla="*/ 5381 w 12895"/>
              <a:gd name="connsiteY2-490" fmla="*/ 2799 h 10493"/>
              <a:gd name="connsiteX3-491" fmla="*/ 0 w 12895"/>
              <a:gd name="connsiteY3-492" fmla="*/ 8853 h 10493"/>
              <a:gd name="connsiteX4-493" fmla="*/ 5516 w 12895"/>
              <a:gd name="connsiteY4-494" fmla="*/ 7119 h 10493"/>
              <a:gd name="connsiteX5-495" fmla="*/ 5965 w 12895"/>
              <a:gd name="connsiteY5-496" fmla="*/ 8027 h 10493"/>
              <a:gd name="connsiteX6-497" fmla="*/ 7625 w 12895"/>
              <a:gd name="connsiteY6-498" fmla="*/ 10492 h 10493"/>
              <a:gd name="connsiteX7-499" fmla="*/ 10767 w 12895"/>
              <a:gd name="connsiteY7-500" fmla="*/ 7633 h 10493"/>
              <a:gd name="connsiteX0-501" fmla="*/ 10767 w 12895"/>
              <a:gd name="connsiteY0-502" fmla="*/ 7633 h 10493"/>
              <a:gd name="connsiteX1-503" fmla="*/ 12895 w 12895"/>
              <a:gd name="connsiteY1-504" fmla="*/ 0 h 10493"/>
              <a:gd name="connsiteX2-505" fmla="*/ 5381 w 12895"/>
              <a:gd name="connsiteY2-506" fmla="*/ 2799 h 10493"/>
              <a:gd name="connsiteX3-507" fmla="*/ 0 w 12895"/>
              <a:gd name="connsiteY3-508" fmla="*/ 8853 h 10493"/>
              <a:gd name="connsiteX4-509" fmla="*/ 5516 w 12895"/>
              <a:gd name="connsiteY4-510" fmla="*/ 7119 h 10493"/>
              <a:gd name="connsiteX5-511" fmla="*/ 5965 w 12895"/>
              <a:gd name="connsiteY5-512" fmla="*/ 8027 h 10493"/>
              <a:gd name="connsiteX6-513" fmla="*/ 7625 w 12895"/>
              <a:gd name="connsiteY6-514" fmla="*/ 10492 h 10493"/>
              <a:gd name="connsiteX7-515" fmla="*/ 10767 w 12895"/>
              <a:gd name="connsiteY7-516" fmla="*/ 7633 h 10493"/>
              <a:gd name="connsiteX0-517" fmla="*/ 10767 w 16372"/>
              <a:gd name="connsiteY0-518" fmla="*/ 6623 h 9483"/>
              <a:gd name="connsiteX1-519" fmla="*/ 16372 w 16372"/>
              <a:gd name="connsiteY1-520" fmla="*/ 0 h 9483"/>
              <a:gd name="connsiteX2-521" fmla="*/ 5381 w 16372"/>
              <a:gd name="connsiteY2-522" fmla="*/ 1789 h 9483"/>
              <a:gd name="connsiteX3-523" fmla="*/ 0 w 16372"/>
              <a:gd name="connsiteY3-524" fmla="*/ 7843 h 9483"/>
              <a:gd name="connsiteX4-525" fmla="*/ 5516 w 16372"/>
              <a:gd name="connsiteY4-526" fmla="*/ 6109 h 9483"/>
              <a:gd name="connsiteX5-527" fmla="*/ 5965 w 16372"/>
              <a:gd name="connsiteY5-528" fmla="*/ 7017 h 9483"/>
              <a:gd name="connsiteX6-529" fmla="*/ 7625 w 16372"/>
              <a:gd name="connsiteY6-530" fmla="*/ 9482 h 9483"/>
              <a:gd name="connsiteX7-531" fmla="*/ 10767 w 16372"/>
              <a:gd name="connsiteY7-532" fmla="*/ 6623 h 9483"/>
              <a:gd name="connsiteX0-533" fmla="*/ 6576 w 10000"/>
              <a:gd name="connsiteY0-534" fmla="*/ 6984 h 10000"/>
              <a:gd name="connsiteX1-535" fmla="*/ 10000 w 10000"/>
              <a:gd name="connsiteY1-536" fmla="*/ 0 h 10000"/>
              <a:gd name="connsiteX2-537" fmla="*/ 3818 w 10000"/>
              <a:gd name="connsiteY2-538" fmla="*/ 2321 h 10000"/>
              <a:gd name="connsiteX3-539" fmla="*/ 0 w 10000"/>
              <a:gd name="connsiteY3-540" fmla="*/ 8271 h 10000"/>
              <a:gd name="connsiteX4-541" fmla="*/ 3369 w 10000"/>
              <a:gd name="connsiteY4-542" fmla="*/ 6442 h 10000"/>
              <a:gd name="connsiteX5-543" fmla="*/ 3643 w 10000"/>
              <a:gd name="connsiteY5-544" fmla="*/ 7400 h 10000"/>
              <a:gd name="connsiteX6-545" fmla="*/ 4657 w 10000"/>
              <a:gd name="connsiteY6-546" fmla="*/ 9999 h 10000"/>
              <a:gd name="connsiteX7-547" fmla="*/ 6576 w 10000"/>
              <a:gd name="connsiteY7-548" fmla="*/ 6984 h 10000"/>
              <a:gd name="connsiteX0-549" fmla="*/ 6576 w 10000"/>
              <a:gd name="connsiteY0-550" fmla="*/ 7359 h 10375"/>
              <a:gd name="connsiteX1-551" fmla="*/ 10000 w 10000"/>
              <a:gd name="connsiteY1-552" fmla="*/ 375 h 10375"/>
              <a:gd name="connsiteX2-553" fmla="*/ 6297 w 10000"/>
              <a:gd name="connsiteY2-554" fmla="*/ 1002 h 10375"/>
              <a:gd name="connsiteX3-555" fmla="*/ 3818 w 10000"/>
              <a:gd name="connsiteY3-556" fmla="*/ 2696 h 10375"/>
              <a:gd name="connsiteX4-557" fmla="*/ 0 w 10000"/>
              <a:gd name="connsiteY4-558" fmla="*/ 8646 h 10375"/>
              <a:gd name="connsiteX5-559" fmla="*/ 3369 w 10000"/>
              <a:gd name="connsiteY5-560" fmla="*/ 6817 h 10375"/>
              <a:gd name="connsiteX6-561" fmla="*/ 3643 w 10000"/>
              <a:gd name="connsiteY6-562" fmla="*/ 7775 h 10375"/>
              <a:gd name="connsiteX7-563" fmla="*/ 4657 w 10000"/>
              <a:gd name="connsiteY7-564" fmla="*/ 10374 h 10375"/>
              <a:gd name="connsiteX8-565" fmla="*/ 6576 w 10000"/>
              <a:gd name="connsiteY8-566" fmla="*/ 7359 h 10375"/>
              <a:gd name="connsiteX0-567" fmla="*/ 6576 w 10000"/>
              <a:gd name="connsiteY0-568" fmla="*/ 7359 h 10375"/>
              <a:gd name="connsiteX1-569" fmla="*/ 10000 w 10000"/>
              <a:gd name="connsiteY1-570" fmla="*/ 375 h 10375"/>
              <a:gd name="connsiteX2-571" fmla="*/ 6297 w 10000"/>
              <a:gd name="connsiteY2-572" fmla="*/ 1002 h 10375"/>
              <a:gd name="connsiteX3-573" fmla="*/ 3818 w 10000"/>
              <a:gd name="connsiteY3-574" fmla="*/ 2696 h 10375"/>
              <a:gd name="connsiteX4-575" fmla="*/ 0 w 10000"/>
              <a:gd name="connsiteY4-576" fmla="*/ 8646 h 10375"/>
              <a:gd name="connsiteX5-577" fmla="*/ 3369 w 10000"/>
              <a:gd name="connsiteY5-578" fmla="*/ 6817 h 10375"/>
              <a:gd name="connsiteX6-579" fmla="*/ 3436 w 10000"/>
              <a:gd name="connsiteY6-580" fmla="*/ 6938 h 10375"/>
              <a:gd name="connsiteX7-581" fmla="*/ 3643 w 10000"/>
              <a:gd name="connsiteY7-582" fmla="*/ 7775 h 10375"/>
              <a:gd name="connsiteX8-583" fmla="*/ 4657 w 10000"/>
              <a:gd name="connsiteY8-584" fmla="*/ 10374 h 10375"/>
              <a:gd name="connsiteX9-585" fmla="*/ 6576 w 10000"/>
              <a:gd name="connsiteY9-586" fmla="*/ 7359 h 10375"/>
              <a:gd name="connsiteX0-587" fmla="*/ 6953 w 10000"/>
              <a:gd name="connsiteY0-588" fmla="*/ 7824 h 10374"/>
              <a:gd name="connsiteX1-589" fmla="*/ 10000 w 10000"/>
              <a:gd name="connsiteY1-590" fmla="*/ 375 h 10374"/>
              <a:gd name="connsiteX2-591" fmla="*/ 6297 w 10000"/>
              <a:gd name="connsiteY2-592" fmla="*/ 1002 h 10374"/>
              <a:gd name="connsiteX3-593" fmla="*/ 3818 w 10000"/>
              <a:gd name="connsiteY3-594" fmla="*/ 2696 h 10374"/>
              <a:gd name="connsiteX4-595" fmla="*/ 0 w 10000"/>
              <a:gd name="connsiteY4-596" fmla="*/ 8646 h 10374"/>
              <a:gd name="connsiteX5-597" fmla="*/ 3369 w 10000"/>
              <a:gd name="connsiteY5-598" fmla="*/ 6817 h 10374"/>
              <a:gd name="connsiteX6-599" fmla="*/ 3436 w 10000"/>
              <a:gd name="connsiteY6-600" fmla="*/ 6938 h 10374"/>
              <a:gd name="connsiteX7-601" fmla="*/ 3643 w 10000"/>
              <a:gd name="connsiteY7-602" fmla="*/ 7775 h 10374"/>
              <a:gd name="connsiteX8-603" fmla="*/ 4657 w 10000"/>
              <a:gd name="connsiteY8-604" fmla="*/ 10374 h 10374"/>
              <a:gd name="connsiteX9-605" fmla="*/ 6953 w 10000"/>
              <a:gd name="connsiteY9-606" fmla="*/ 7824 h 10374"/>
              <a:gd name="connsiteX0-607" fmla="*/ 6953 w 10000"/>
              <a:gd name="connsiteY0-608" fmla="*/ 7824 h 10374"/>
              <a:gd name="connsiteX1-609" fmla="*/ 10000 w 10000"/>
              <a:gd name="connsiteY1-610" fmla="*/ 375 h 10374"/>
              <a:gd name="connsiteX2-611" fmla="*/ 6297 w 10000"/>
              <a:gd name="connsiteY2-612" fmla="*/ 1002 h 10374"/>
              <a:gd name="connsiteX3-613" fmla="*/ 3818 w 10000"/>
              <a:gd name="connsiteY3-614" fmla="*/ 2696 h 10374"/>
              <a:gd name="connsiteX4-615" fmla="*/ 0 w 10000"/>
              <a:gd name="connsiteY4-616" fmla="*/ 8646 h 10374"/>
              <a:gd name="connsiteX5-617" fmla="*/ 3369 w 10000"/>
              <a:gd name="connsiteY5-618" fmla="*/ 6817 h 10374"/>
              <a:gd name="connsiteX6-619" fmla="*/ 3436 w 10000"/>
              <a:gd name="connsiteY6-620" fmla="*/ 6938 h 10374"/>
              <a:gd name="connsiteX7-621" fmla="*/ 3797 w 10000"/>
              <a:gd name="connsiteY7-622" fmla="*/ 7722 h 10374"/>
              <a:gd name="connsiteX8-623" fmla="*/ 4657 w 10000"/>
              <a:gd name="connsiteY8-624" fmla="*/ 10374 h 10374"/>
              <a:gd name="connsiteX9-625" fmla="*/ 6953 w 10000"/>
              <a:gd name="connsiteY9-626" fmla="*/ 7824 h 10374"/>
              <a:gd name="connsiteX0-627" fmla="*/ 6953 w 10000"/>
              <a:gd name="connsiteY0-628" fmla="*/ 7824 h 10374"/>
              <a:gd name="connsiteX1-629" fmla="*/ 10000 w 10000"/>
              <a:gd name="connsiteY1-630" fmla="*/ 375 h 10374"/>
              <a:gd name="connsiteX2-631" fmla="*/ 6297 w 10000"/>
              <a:gd name="connsiteY2-632" fmla="*/ 1002 h 10374"/>
              <a:gd name="connsiteX3-633" fmla="*/ 3818 w 10000"/>
              <a:gd name="connsiteY3-634" fmla="*/ 2696 h 10374"/>
              <a:gd name="connsiteX4-635" fmla="*/ 0 w 10000"/>
              <a:gd name="connsiteY4-636" fmla="*/ 8646 h 10374"/>
              <a:gd name="connsiteX5-637" fmla="*/ 3369 w 10000"/>
              <a:gd name="connsiteY5-638" fmla="*/ 6817 h 10374"/>
              <a:gd name="connsiteX6-639" fmla="*/ 3586 w 10000"/>
              <a:gd name="connsiteY6-640" fmla="*/ 6790 h 10374"/>
              <a:gd name="connsiteX7-641" fmla="*/ 3797 w 10000"/>
              <a:gd name="connsiteY7-642" fmla="*/ 7722 h 10374"/>
              <a:gd name="connsiteX8-643" fmla="*/ 4657 w 10000"/>
              <a:gd name="connsiteY8-644" fmla="*/ 10374 h 10374"/>
              <a:gd name="connsiteX9-645" fmla="*/ 6953 w 10000"/>
              <a:gd name="connsiteY9-646" fmla="*/ 7824 h 10374"/>
              <a:gd name="connsiteX0-647" fmla="*/ 6953 w 10000"/>
              <a:gd name="connsiteY0-648" fmla="*/ 7824 h 10374"/>
              <a:gd name="connsiteX1-649" fmla="*/ 10000 w 10000"/>
              <a:gd name="connsiteY1-650" fmla="*/ 375 h 10374"/>
              <a:gd name="connsiteX2-651" fmla="*/ 6297 w 10000"/>
              <a:gd name="connsiteY2-652" fmla="*/ 1002 h 10374"/>
              <a:gd name="connsiteX3-653" fmla="*/ 3818 w 10000"/>
              <a:gd name="connsiteY3-654" fmla="*/ 2696 h 10374"/>
              <a:gd name="connsiteX4-655" fmla="*/ 0 w 10000"/>
              <a:gd name="connsiteY4-656" fmla="*/ 8646 h 10374"/>
              <a:gd name="connsiteX5-657" fmla="*/ 3369 w 10000"/>
              <a:gd name="connsiteY5-658" fmla="*/ 6817 h 10374"/>
              <a:gd name="connsiteX6-659" fmla="*/ 3586 w 10000"/>
              <a:gd name="connsiteY6-660" fmla="*/ 6790 h 10374"/>
              <a:gd name="connsiteX7-661" fmla="*/ 3915 w 10000"/>
              <a:gd name="connsiteY7-662" fmla="*/ 7823 h 10374"/>
              <a:gd name="connsiteX8-663" fmla="*/ 4657 w 10000"/>
              <a:gd name="connsiteY8-664" fmla="*/ 10374 h 10374"/>
              <a:gd name="connsiteX9-665" fmla="*/ 6953 w 10000"/>
              <a:gd name="connsiteY9-666" fmla="*/ 7824 h 10374"/>
              <a:gd name="connsiteX0-667" fmla="*/ 6953 w 10000"/>
              <a:gd name="connsiteY0-668" fmla="*/ 7824 h 10374"/>
              <a:gd name="connsiteX1-669" fmla="*/ 10000 w 10000"/>
              <a:gd name="connsiteY1-670" fmla="*/ 375 h 10374"/>
              <a:gd name="connsiteX2-671" fmla="*/ 6297 w 10000"/>
              <a:gd name="connsiteY2-672" fmla="*/ 1002 h 10374"/>
              <a:gd name="connsiteX3-673" fmla="*/ 3818 w 10000"/>
              <a:gd name="connsiteY3-674" fmla="*/ 2696 h 10374"/>
              <a:gd name="connsiteX4-675" fmla="*/ 0 w 10000"/>
              <a:gd name="connsiteY4-676" fmla="*/ 8646 h 10374"/>
              <a:gd name="connsiteX5-677" fmla="*/ 3369 w 10000"/>
              <a:gd name="connsiteY5-678" fmla="*/ 6817 h 10374"/>
              <a:gd name="connsiteX6-679" fmla="*/ 3586 w 10000"/>
              <a:gd name="connsiteY6-680" fmla="*/ 6790 h 10374"/>
              <a:gd name="connsiteX7-681" fmla="*/ 3915 w 10000"/>
              <a:gd name="connsiteY7-682" fmla="*/ 7823 h 10374"/>
              <a:gd name="connsiteX8-683" fmla="*/ 4657 w 10000"/>
              <a:gd name="connsiteY8-684" fmla="*/ 10374 h 10374"/>
              <a:gd name="connsiteX9-685" fmla="*/ 6953 w 10000"/>
              <a:gd name="connsiteY9-686" fmla="*/ 7824 h 10374"/>
              <a:gd name="connsiteX0-687" fmla="*/ 6953 w 10000"/>
              <a:gd name="connsiteY0-688" fmla="*/ 7824 h 10374"/>
              <a:gd name="connsiteX1-689" fmla="*/ 10000 w 10000"/>
              <a:gd name="connsiteY1-690" fmla="*/ 375 h 10374"/>
              <a:gd name="connsiteX2-691" fmla="*/ 6297 w 10000"/>
              <a:gd name="connsiteY2-692" fmla="*/ 1002 h 10374"/>
              <a:gd name="connsiteX3-693" fmla="*/ 3683 w 10000"/>
              <a:gd name="connsiteY3-694" fmla="*/ 2473 h 10374"/>
              <a:gd name="connsiteX4-695" fmla="*/ 0 w 10000"/>
              <a:gd name="connsiteY4-696" fmla="*/ 8646 h 10374"/>
              <a:gd name="connsiteX5-697" fmla="*/ 3369 w 10000"/>
              <a:gd name="connsiteY5-698" fmla="*/ 6817 h 10374"/>
              <a:gd name="connsiteX6-699" fmla="*/ 3586 w 10000"/>
              <a:gd name="connsiteY6-700" fmla="*/ 6790 h 10374"/>
              <a:gd name="connsiteX7-701" fmla="*/ 3915 w 10000"/>
              <a:gd name="connsiteY7-702" fmla="*/ 7823 h 10374"/>
              <a:gd name="connsiteX8-703" fmla="*/ 4657 w 10000"/>
              <a:gd name="connsiteY8-704" fmla="*/ 10374 h 10374"/>
              <a:gd name="connsiteX9-705" fmla="*/ 6953 w 10000"/>
              <a:gd name="connsiteY9-706" fmla="*/ 7824 h 10374"/>
              <a:gd name="connsiteX0-707" fmla="*/ 6953 w 10000"/>
              <a:gd name="connsiteY0-708" fmla="*/ 7824 h 10374"/>
              <a:gd name="connsiteX1-709" fmla="*/ 10000 w 10000"/>
              <a:gd name="connsiteY1-710" fmla="*/ 375 h 10374"/>
              <a:gd name="connsiteX2-711" fmla="*/ 6297 w 10000"/>
              <a:gd name="connsiteY2-712" fmla="*/ 1002 h 10374"/>
              <a:gd name="connsiteX3-713" fmla="*/ 3683 w 10000"/>
              <a:gd name="connsiteY3-714" fmla="*/ 2473 h 10374"/>
              <a:gd name="connsiteX4-715" fmla="*/ 0 w 10000"/>
              <a:gd name="connsiteY4-716" fmla="*/ 8646 h 10374"/>
              <a:gd name="connsiteX5-717" fmla="*/ 3369 w 10000"/>
              <a:gd name="connsiteY5-718" fmla="*/ 6817 h 10374"/>
              <a:gd name="connsiteX6-719" fmla="*/ 3586 w 10000"/>
              <a:gd name="connsiteY6-720" fmla="*/ 6790 h 10374"/>
              <a:gd name="connsiteX7-721" fmla="*/ 3915 w 10000"/>
              <a:gd name="connsiteY7-722" fmla="*/ 7823 h 10374"/>
              <a:gd name="connsiteX8-723" fmla="*/ 4657 w 10000"/>
              <a:gd name="connsiteY8-724" fmla="*/ 10374 h 10374"/>
              <a:gd name="connsiteX9-725" fmla="*/ 6953 w 10000"/>
              <a:gd name="connsiteY9-726" fmla="*/ 7824 h 10374"/>
              <a:gd name="connsiteX0-727" fmla="*/ 6953 w 10000"/>
              <a:gd name="connsiteY0-728" fmla="*/ 7901 h 10451"/>
              <a:gd name="connsiteX1-729" fmla="*/ 10000 w 10000"/>
              <a:gd name="connsiteY1-730" fmla="*/ 452 h 10451"/>
              <a:gd name="connsiteX2-731" fmla="*/ 6309 w 10000"/>
              <a:gd name="connsiteY2-732" fmla="*/ 730 h 10451"/>
              <a:gd name="connsiteX3-733" fmla="*/ 3683 w 10000"/>
              <a:gd name="connsiteY3-734" fmla="*/ 2550 h 10451"/>
              <a:gd name="connsiteX4-735" fmla="*/ 0 w 10000"/>
              <a:gd name="connsiteY4-736" fmla="*/ 8723 h 10451"/>
              <a:gd name="connsiteX5-737" fmla="*/ 3369 w 10000"/>
              <a:gd name="connsiteY5-738" fmla="*/ 6894 h 10451"/>
              <a:gd name="connsiteX6-739" fmla="*/ 3586 w 10000"/>
              <a:gd name="connsiteY6-740" fmla="*/ 6867 h 10451"/>
              <a:gd name="connsiteX7-741" fmla="*/ 3915 w 10000"/>
              <a:gd name="connsiteY7-742" fmla="*/ 7900 h 10451"/>
              <a:gd name="connsiteX8-743" fmla="*/ 4657 w 10000"/>
              <a:gd name="connsiteY8-744" fmla="*/ 10451 h 10451"/>
              <a:gd name="connsiteX9-745" fmla="*/ 6953 w 10000"/>
              <a:gd name="connsiteY9-746" fmla="*/ 7901 h 10451"/>
              <a:gd name="connsiteX0-747" fmla="*/ 6953 w 9448"/>
              <a:gd name="connsiteY0-748" fmla="*/ 8218 h 10768"/>
              <a:gd name="connsiteX1-749" fmla="*/ 9448 w 9448"/>
              <a:gd name="connsiteY1-750" fmla="*/ 365 h 10768"/>
              <a:gd name="connsiteX2-751" fmla="*/ 6309 w 9448"/>
              <a:gd name="connsiteY2-752" fmla="*/ 1047 h 10768"/>
              <a:gd name="connsiteX3-753" fmla="*/ 3683 w 9448"/>
              <a:gd name="connsiteY3-754" fmla="*/ 2867 h 10768"/>
              <a:gd name="connsiteX4-755" fmla="*/ 0 w 9448"/>
              <a:gd name="connsiteY4-756" fmla="*/ 9040 h 10768"/>
              <a:gd name="connsiteX5-757" fmla="*/ 3369 w 9448"/>
              <a:gd name="connsiteY5-758" fmla="*/ 7211 h 10768"/>
              <a:gd name="connsiteX6-759" fmla="*/ 3586 w 9448"/>
              <a:gd name="connsiteY6-760" fmla="*/ 7184 h 10768"/>
              <a:gd name="connsiteX7-761" fmla="*/ 3915 w 9448"/>
              <a:gd name="connsiteY7-762" fmla="*/ 8217 h 10768"/>
              <a:gd name="connsiteX8-763" fmla="*/ 4657 w 9448"/>
              <a:gd name="connsiteY8-764" fmla="*/ 10768 h 10768"/>
              <a:gd name="connsiteX9-765" fmla="*/ 6953 w 9448"/>
              <a:gd name="connsiteY9-766" fmla="*/ 8218 h 10768"/>
              <a:gd name="connsiteX0-767" fmla="*/ 7359 w 10000"/>
              <a:gd name="connsiteY0-768" fmla="*/ 7324 h 9692"/>
              <a:gd name="connsiteX1-769" fmla="*/ 10000 w 10000"/>
              <a:gd name="connsiteY1-770" fmla="*/ 31 h 9692"/>
              <a:gd name="connsiteX2-771" fmla="*/ 6678 w 10000"/>
              <a:gd name="connsiteY2-772" fmla="*/ 664 h 9692"/>
              <a:gd name="connsiteX3-773" fmla="*/ 3898 w 10000"/>
              <a:gd name="connsiteY3-774" fmla="*/ 2355 h 9692"/>
              <a:gd name="connsiteX4-775" fmla="*/ 0 w 10000"/>
              <a:gd name="connsiteY4-776" fmla="*/ 8087 h 9692"/>
              <a:gd name="connsiteX5-777" fmla="*/ 3566 w 10000"/>
              <a:gd name="connsiteY5-778" fmla="*/ 6389 h 9692"/>
              <a:gd name="connsiteX6-779" fmla="*/ 3796 w 10000"/>
              <a:gd name="connsiteY6-780" fmla="*/ 6364 h 9692"/>
              <a:gd name="connsiteX7-781" fmla="*/ 4144 w 10000"/>
              <a:gd name="connsiteY7-782" fmla="*/ 7323 h 9692"/>
              <a:gd name="connsiteX8-783" fmla="*/ 4929 w 10000"/>
              <a:gd name="connsiteY8-784" fmla="*/ 9692 h 9692"/>
              <a:gd name="connsiteX9-785" fmla="*/ 7359 w 10000"/>
              <a:gd name="connsiteY9-786" fmla="*/ 7324 h 9692"/>
              <a:gd name="connsiteX0-787" fmla="*/ 7359 w 8794"/>
              <a:gd name="connsiteY0-788" fmla="*/ 7219 h 9662"/>
              <a:gd name="connsiteX1-789" fmla="*/ 8794 w 8794"/>
              <a:gd name="connsiteY1-790" fmla="*/ 81 h 9662"/>
              <a:gd name="connsiteX2-791" fmla="*/ 6678 w 8794"/>
              <a:gd name="connsiteY2-792" fmla="*/ 347 h 9662"/>
              <a:gd name="connsiteX3-793" fmla="*/ 3898 w 8794"/>
              <a:gd name="connsiteY3-794" fmla="*/ 2092 h 9662"/>
              <a:gd name="connsiteX4-795" fmla="*/ 0 w 8794"/>
              <a:gd name="connsiteY4-796" fmla="*/ 8006 h 9662"/>
              <a:gd name="connsiteX5-797" fmla="*/ 3566 w 8794"/>
              <a:gd name="connsiteY5-798" fmla="*/ 6254 h 9662"/>
              <a:gd name="connsiteX6-799" fmla="*/ 3796 w 8794"/>
              <a:gd name="connsiteY6-800" fmla="*/ 6228 h 9662"/>
              <a:gd name="connsiteX7-801" fmla="*/ 4144 w 8794"/>
              <a:gd name="connsiteY7-802" fmla="*/ 7218 h 9662"/>
              <a:gd name="connsiteX8-803" fmla="*/ 4929 w 8794"/>
              <a:gd name="connsiteY8-804" fmla="*/ 9662 h 9662"/>
              <a:gd name="connsiteX9-805" fmla="*/ 7359 w 8794"/>
              <a:gd name="connsiteY9-806" fmla="*/ 7219 h 9662"/>
              <a:gd name="connsiteX0-807" fmla="*/ 8042 w 9674"/>
              <a:gd name="connsiteY0-808" fmla="*/ 7472 h 10000"/>
              <a:gd name="connsiteX1-809" fmla="*/ 9674 w 9674"/>
              <a:gd name="connsiteY1-810" fmla="*/ 84 h 10000"/>
              <a:gd name="connsiteX2-811" fmla="*/ 7268 w 9674"/>
              <a:gd name="connsiteY2-812" fmla="*/ 359 h 10000"/>
              <a:gd name="connsiteX3-813" fmla="*/ 4107 w 9674"/>
              <a:gd name="connsiteY3-814" fmla="*/ 2165 h 10000"/>
              <a:gd name="connsiteX4-815" fmla="*/ 0 w 9674"/>
              <a:gd name="connsiteY4-816" fmla="*/ 8881 h 10000"/>
              <a:gd name="connsiteX5-817" fmla="*/ 3729 w 9674"/>
              <a:gd name="connsiteY5-818" fmla="*/ 6473 h 10000"/>
              <a:gd name="connsiteX6-819" fmla="*/ 3991 w 9674"/>
              <a:gd name="connsiteY6-820" fmla="*/ 6446 h 10000"/>
              <a:gd name="connsiteX7-821" fmla="*/ 4386 w 9674"/>
              <a:gd name="connsiteY7-822" fmla="*/ 7471 h 10000"/>
              <a:gd name="connsiteX8-823" fmla="*/ 5279 w 9674"/>
              <a:gd name="connsiteY8-824" fmla="*/ 10000 h 10000"/>
              <a:gd name="connsiteX9-825" fmla="*/ 8042 w 9674"/>
              <a:gd name="connsiteY9-826" fmla="*/ 7472 h 10000"/>
              <a:gd name="connsiteX0-827" fmla="*/ 8313 w 10863"/>
              <a:gd name="connsiteY0-828" fmla="*/ 8076 h 10604"/>
              <a:gd name="connsiteX1-829" fmla="*/ 10863 w 10863"/>
              <a:gd name="connsiteY1-830" fmla="*/ 22 h 10604"/>
              <a:gd name="connsiteX2-831" fmla="*/ 7513 w 10863"/>
              <a:gd name="connsiteY2-832" fmla="*/ 963 h 10604"/>
              <a:gd name="connsiteX3-833" fmla="*/ 4245 w 10863"/>
              <a:gd name="connsiteY3-834" fmla="*/ 2769 h 10604"/>
              <a:gd name="connsiteX4-835" fmla="*/ 0 w 10863"/>
              <a:gd name="connsiteY4-836" fmla="*/ 9485 h 10604"/>
              <a:gd name="connsiteX5-837" fmla="*/ 3855 w 10863"/>
              <a:gd name="connsiteY5-838" fmla="*/ 7077 h 10604"/>
              <a:gd name="connsiteX6-839" fmla="*/ 4125 w 10863"/>
              <a:gd name="connsiteY6-840" fmla="*/ 7050 h 10604"/>
              <a:gd name="connsiteX7-841" fmla="*/ 4534 w 10863"/>
              <a:gd name="connsiteY7-842" fmla="*/ 8075 h 10604"/>
              <a:gd name="connsiteX8-843" fmla="*/ 5457 w 10863"/>
              <a:gd name="connsiteY8-844" fmla="*/ 10604 h 10604"/>
              <a:gd name="connsiteX9-845" fmla="*/ 8313 w 10863"/>
              <a:gd name="connsiteY9-846" fmla="*/ 8076 h 10604"/>
              <a:gd name="connsiteX0-847" fmla="*/ 8313 w 10863"/>
              <a:gd name="connsiteY0-848" fmla="*/ 8105 h 10633"/>
              <a:gd name="connsiteX1-849" fmla="*/ 10863 w 10863"/>
              <a:gd name="connsiteY1-850" fmla="*/ 51 h 10633"/>
              <a:gd name="connsiteX2-851" fmla="*/ 8076 w 10863"/>
              <a:gd name="connsiteY2-852" fmla="*/ 492 h 10633"/>
              <a:gd name="connsiteX3-853" fmla="*/ 4245 w 10863"/>
              <a:gd name="connsiteY3-854" fmla="*/ 2798 h 10633"/>
              <a:gd name="connsiteX4-855" fmla="*/ 0 w 10863"/>
              <a:gd name="connsiteY4-856" fmla="*/ 9514 h 10633"/>
              <a:gd name="connsiteX5-857" fmla="*/ 3855 w 10863"/>
              <a:gd name="connsiteY5-858" fmla="*/ 7106 h 10633"/>
              <a:gd name="connsiteX6-859" fmla="*/ 4125 w 10863"/>
              <a:gd name="connsiteY6-860" fmla="*/ 7079 h 10633"/>
              <a:gd name="connsiteX7-861" fmla="*/ 4534 w 10863"/>
              <a:gd name="connsiteY7-862" fmla="*/ 8104 h 10633"/>
              <a:gd name="connsiteX8-863" fmla="*/ 5457 w 10863"/>
              <a:gd name="connsiteY8-864" fmla="*/ 10633 h 10633"/>
              <a:gd name="connsiteX9-865" fmla="*/ 8313 w 10863"/>
              <a:gd name="connsiteY9-866" fmla="*/ 8105 h 106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307" y="connsiteY9-308"/>
              </a:cxn>
            </a:cxnLst>
            <a:rect l="l" t="t" r="r" b="b"/>
            <a:pathLst>
              <a:path w="10863" h="10633">
                <a:moveTo>
                  <a:pt x="8313" y="8105"/>
                </a:moveTo>
                <a:cubicBezTo>
                  <a:pt x="8786" y="5622"/>
                  <a:pt x="9649" y="1645"/>
                  <a:pt x="10863" y="51"/>
                </a:cubicBezTo>
                <a:cubicBezTo>
                  <a:pt x="9969" y="-106"/>
                  <a:pt x="9357" y="109"/>
                  <a:pt x="8076" y="492"/>
                </a:cubicBezTo>
                <a:cubicBezTo>
                  <a:pt x="6793" y="877"/>
                  <a:pt x="5591" y="1294"/>
                  <a:pt x="4245" y="2798"/>
                </a:cubicBezTo>
                <a:cubicBezTo>
                  <a:pt x="2899" y="4302"/>
                  <a:pt x="348" y="6862"/>
                  <a:pt x="0" y="9514"/>
                </a:cubicBezTo>
                <a:cubicBezTo>
                  <a:pt x="1711" y="8729"/>
                  <a:pt x="3167" y="7512"/>
                  <a:pt x="3855" y="7106"/>
                </a:cubicBezTo>
                <a:cubicBezTo>
                  <a:pt x="4542" y="6700"/>
                  <a:pt x="4068" y="6921"/>
                  <a:pt x="4125" y="7079"/>
                </a:cubicBezTo>
                <a:cubicBezTo>
                  <a:pt x="4181" y="7237"/>
                  <a:pt x="4327" y="7523"/>
                  <a:pt x="4534" y="8104"/>
                </a:cubicBezTo>
                <a:cubicBezTo>
                  <a:pt x="4820" y="8900"/>
                  <a:pt x="4828" y="10633"/>
                  <a:pt x="5457" y="10633"/>
                </a:cubicBezTo>
                <a:cubicBezTo>
                  <a:pt x="6086" y="10633"/>
                  <a:pt x="6982" y="8392"/>
                  <a:pt x="8313" y="8105"/>
                </a:cubicBezTo>
                <a:close/>
              </a:path>
            </a:pathLst>
          </a:custGeom>
          <a:solidFill>
            <a:sysClr val="window" lastClr="FFFFFF">
              <a:alpha val="10000"/>
            </a:sys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96" name="任意多边形 95"/>
          <p:cNvSpPr/>
          <p:nvPr>
            <p:custDataLst>
              <p:tags r:id="rId35"/>
            </p:custDataLst>
          </p:nvPr>
        </p:nvSpPr>
        <p:spPr>
          <a:xfrm>
            <a:off x="4303634" y="3857713"/>
            <a:ext cx="455995" cy="456041"/>
          </a:xfrm>
          <a:custGeom>
            <a:avLst/>
            <a:gdLst/>
            <a:ahLst/>
            <a:cxnLst/>
            <a:rect l="0" t="0" r="0" b="0"/>
            <a:pathLst>
              <a:path w="12725400" h="12726672">
                <a:moveTo>
                  <a:pt x="5332730" y="7392670"/>
                </a:moveTo>
                <a:cubicBezTo>
                  <a:pt x="4206240" y="6267450"/>
                  <a:pt x="3129280" y="4963160"/>
                  <a:pt x="3646170" y="4447540"/>
                </a:cubicBezTo>
                <a:cubicBezTo>
                  <a:pt x="4384040" y="3709670"/>
                  <a:pt x="5026660" y="3255010"/>
                  <a:pt x="3719830" y="1628140"/>
                </a:cubicBezTo>
                <a:cubicBezTo>
                  <a:pt x="2411730" y="0"/>
                  <a:pt x="1539240" y="1249680"/>
                  <a:pt x="824230" y="1964690"/>
                </a:cubicBezTo>
                <a:cubicBezTo>
                  <a:pt x="0" y="2790190"/>
                  <a:pt x="781050" y="5864860"/>
                  <a:pt x="3820160" y="8905240"/>
                </a:cubicBezTo>
                <a:cubicBezTo>
                  <a:pt x="6859270" y="11944350"/>
                  <a:pt x="9935210" y="12726671"/>
                  <a:pt x="10760710" y="11901171"/>
                </a:cubicBezTo>
                <a:cubicBezTo>
                  <a:pt x="11475720" y="11186161"/>
                  <a:pt x="12725399" y="10314940"/>
                  <a:pt x="11098529" y="9006840"/>
                </a:cubicBezTo>
                <a:cubicBezTo>
                  <a:pt x="9471629" y="7698779"/>
                  <a:pt x="9016999" y="8341360"/>
                  <a:pt x="8279129" y="9080500"/>
                </a:cubicBezTo>
                <a:cubicBezTo>
                  <a:pt x="7762239" y="9594850"/>
                  <a:pt x="6459220" y="8517890"/>
                  <a:pt x="5332729" y="7392671"/>
                </a:cubicBezTo>
              </a:path>
            </a:pathLst>
          </a:custGeom>
          <a:solidFill>
            <a:sysClr val="window" lastClr="FFFFFF"/>
          </a:solidFill>
          <a:ln w="6350" cap="flat" cmpd="sng" algn="ctr">
            <a:noFill/>
            <a:prstDash val="solid"/>
            <a:miter lim="800000"/>
          </a:ln>
          <a:effectLst/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Freeform 21"/>
          <p:cNvSpPr/>
          <p:nvPr>
            <p:custDataLst>
              <p:tags r:id="rId36"/>
            </p:custDataLst>
          </p:nvPr>
        </p:nvSpPr>
        <p:spPr bwMode="auto">
          <a:xfrm rot="20937011">
            <a:off x="3974918" y="2114434"/>
            <a:ext cx="1308873" cy="1319244"/>
          </a:xfrm>
          <a:custGeom>
            <a:avLst/>
            <a:gdLst>
              <a:gd name="T0" fmla="*/ 600 w 915"/>
              <a:gd name="T1" fmla="*/ 552 h 931"/>
              <a:gd name="T2" fmla="*/ 915 w 915"/>
              <a:gd name="T3" fmla="*/ 0 h 931"/>
              <a:gd name="T4" fmla="*/ 338 w 915"/>
              <a:gd name="T5" fmla="*/ 282 h 931"/>
              <a:gd name="T6" fmla="*/ 0 w 915"/>
              <a:gd name="T7" fmla="*/ 901 h 931"/>
              <a:gd name="T8" fmla="*/ 195 w 915"/>
              <a:gd name="T9" fmla="*/ 745 h 931"/>
              <a:gd name="T10" fmla="*/ 427 w 915"/>
              <a:gd name="T11" fmla="*/ 931 h 931"/>
              <a:gd name="T12" fmla="*/ 494 w 915"/>
              <a:gd name="T13" fmla="*/ 762 h 931"/>
              <a:gd name="T14" fmla="*/ 581 w 915"/>
              <a:gd name="T15" fmla="*/ 640 h 931"/>
              <a:gd name="T16" fmla="*/ 600 w 915"/>
              <a:gd name="T17" fmla="*/ 552 h 931"/>
              <a:gd name="connsiteX0" fmla="*/ 7662 w 11105"/>
              <a:gd name="connsiteY0" fmla="*/ 5929 h 10000"/>
              <a:gd name="connsiteX1" fmla="*/ 11105 w 11105"/>
              <a:gd name="connsiteY1" fmla="*/ 0 h 10000"/>
              <a:gd name="connsiteX2" fmla="*/ 4799 w 11105"/>
              <a:gd name="connsiteY2" fmla="*/ 3029 h 10000"/>
              <a:gd name="connsiteX3" fmla="*/ 0 w 11105"/>
              <a:gd name="connsiteY3" fmla="*/ 9069 h 10000"/>
              <a:gd name="connsiteX4" fmla="*/ 3236 w 11105"/>
              <a:gd name="connsiteY4" fmla="*/ 8002 h 10000"/>
              <a:gd name="connsiteX5" fmla="*/ 5772 w 11105"/>
              <a:gd name="connsiteY5" fmla="*/ 10000 h 10000"/>
              <a:gd name="connsiteX6" fmla="*/ 6504 w 11105"/>
              <a:gd name="connsiteY6" fmla="*/ 8185 h 10000"/>
              <a:gd name="connsiteX7" fmla="*/ 7455 w 11105"/>
              <a:gd name="connsiteY7" fmla="*/ 6874 h 10000"/>
              <a:gd name="connsiteX8" fmla="*/ 7662 w 11105"/>
              <a:gd name="connsiteY8" fmla="*/ 5929 h 10000"/>
              <a:gd name="connsiteX0-1" fmla="*/ 7662 w 11105"/>
              <a:gd name="connsiteY0-2" fmla="*/ 5929 h 10000"/>
              <a:gd name="connsiteX1-3" fmla="*/ 11105 w 11105"/>
              <a:gd name="connsiteY1-4" fmla="*/ 0 h 10000"/>
              <a:gd name="connsiteX2-5" fmla="*/ 4480 w 11105"/>
              <a:gd name="connsiteY2-6" fmla="*/ 2522 h 10000"/>
              <a:gd name="connsiteX3-7" fmla="*/ 0 w 11105"/>
              <a:gd name="connsiteY3-8" fmla="*/ 9069 h 10000"/>
              <a:gd name="connsiteX4-9" fmla="*/ 3236 w 11105"/>
              <a:gd name="connsiteY4-10" fmla="*/ 8002 h 10000"/>
              <a:gd name="connsiteX5-11" fmla="*/ 5772 w 11105"/>
              <a:gd name="connsiteY5-12" fmla="*/ 10000 h 10000"/>
              <a:gd name="connsiteX6-13" fmla="*/ 6504 w 11105"/>
              <a:gd name="connsiteY6-14" fmla="*/ 8185 h 10000"/>
              <a:gd name="connsiteX7-15" fmla="*/ 7455 w 11105"/>
              <a:gd name="connsiteY7-16" fmla="*/ 6874 h 10000"/>
              <a:gd name="connsiteX8-17" fmla="*/ 7662 w 11105"/>
              <a:gd name="connsiteY8-18" fmla="*/ 5929 h 10000"/>
              <a:gd name="connsiteX0-19" fmla="*/ 7662 w 11105"/>
              <a:gd name="connsiteY0-20" fmla="*/ 5929 h 10005"/>
              <a:gd name="connsiteX1-21" fmla="*/ 11105 w 11105"/>
              <a:gd name="connsiteY1-22" fmla="*/ 0 h 10005"/>
              <a:gd name="connsiteX2-23" fmla="*/ 4480 w 11105"/>
              <a:gd name="connsiteY2-24" fmla="*/ 2522 h 10005"/>
              <a:gd name="connsiteX3-25" fmla="*/ 0 w 11105"/>
              <a:gd name="connsiteY3-26" fmla="*/ 9069 h 10005"/>
              <a:gd name="connsiteX4-27" fmla="*/ 3778 w 11105"/>
              <a:gd name="connsiteY4-28" fmla="*/ 7541 h 10005"/>
              <a:gd name="connsiteX5-29" fmla="*/ 5772 w 11105"/>
              <a:gd name="connsiteY5-30" fmla="*/ 10000 h 10005"/>
              <a:gd name="connsiteX6-31" fmla="*/ 6504 w 11105"/>
              <a:gd name="connsiteY6-32" fmla="*/ 8185 h 10005"/>
              <a:gd name="connsiteX7-33" fmla="*/ 7455 w 11105"/>
              <a:gd name="connsiteY7-34" fmla="*/ 6874 h 10005"/>
              <a:gd name="connsiteX8-35" fmla="*/ 7662 w 11105"/>
              <a:gd name="connsiteY8-36" fmla="*/ 5929 h 10005"/>
              <a:gd name="connsiteX0-37" fmla="*/ 7662 w 11105"/>
              <a:gd name="connsiteY0-38" fmla="*/ 5929 h 10199"/>
              <a:gd name="connsiteX1-39" fmla="*/ 11105 w 11105"/>
              <a:gd name="connsiteY1-40" fmla="*/ 0 h 10199"/>
              <a:gd name="connsiteX2-41" fmla="*/ 4480 w 11105"/>
              <a:gd name="connsiteY2-42" fmla="*/ 2522 h 10199"/>
              <a:gd name="connsiteX3-43" fmla="*/ 0 w 11105"/>
              <a:gd name="connsiteY3-44" fmla="*/ 9069 h 10199"/>
              <a:gd name="connsiteX4-45" fmla="*/ 3778 w 11105"/>
              <a:gd name="connsiteY4-46" fmla="*/ 7541 h 10199"/>
              <a:gd name="connsiteX5-47" fmla="*/ 5508 w 11105"/>
              <a:gd name="connsiteY5-48" fmla="*/ 10194 h 10199"/>
              <a:gd name="connsiteX6-49" fmla="*/ 6504 w 11105"/>
              <a:gd name="connsiteY6-50" fmla="*/ 8185 h 10199"/>
              <a:gd name="connsiteX7-51" fmla="*/ 7455 w 11105"/>
              <a:gd name="connsiteY7-52" fmla="*/ 6874 h 10199"/>
              <a:gd name="connsiteX8-53" fmla="*/ 7662 w 11105"/>
              <a:gd name="connsiteY8-54" fmla="*/ 5929 h 10199"/>
              <a:gd name="connsiteX0-55" fmla="*/ 8474 w 11105"/>
              <a:gd name="connsiteY0-56" fmla="*/ 7371 h 10199"/>
              <a:gd name="connsiteX1-57" fmla="*/ 11105 w 11105"/>
              <a:gd name="connsiteY1-58" fmla="*/ 0 h 10199"/>
              <a:gd name="connsiteX2-59" fmla="*/ 4480 w 11105"/>
              <a:gd name="connsiteY2-60" fmla="*/ 2522 h 10199"/>
              <a:gd name="connsiteX3-61" fmla="*/ 0 w 11105"/>
              <a:gd name="connsiteY3-62" fmla="*/ 9069 h 10199"/>
              <a:gd name="connsiteX4-63" fmla="*/ 3778 w 11105"/>
              <a:gd name="connsiteY4-64" fmla="*/ 7541 h 10199"/>
              <a:gd name="connsiteX5-65" fmla="*/ 5508 w 11105"/>
              <a:gd name="connsiteY5-66" fmla="*/ 10194 h 10199"/>
              <a:gd name="connsiteX6-67" fmla="*/ 6504 w 11105"/>
              <a:gd name="connsiteY6-68" fmla="*/ 8185 h 10199"/>
              <a:gd name="connsiteX7-69" fmla="*/ 7455 w 11105"/>
              <a:gd name="connsiteY7-70" fmla="*/ 6874 h 10199"/>
              <a:gd name="connsiteX8-71" fmla="*/ 8474 w 11105"/>
              <a:gd name="connsiteY8-72" fmla="*/ 7371 h 10199"/>
              <a:gd name="connsiteX0-73" fmla="*/ 8474 w 11105"/>
              <a:gd name="connsiteY0-74" fmla="*/ 7371 h 10199"/>
              <a:gd name="connsiteX1-75" fmla="*/ 11105 w 11105"/>
              <a:gd name="connsiteY1-76" fmla="*/ 0 h 10199"/>
              <a:gd name="connsiteX2-77" fmla="*/ 4480 w 11105"/>
              <a:gd name="connsiteY2-78" fmla="*/ 2522 h 10199"/>
              <a:gd name="connsiteX3-79" fmla="*/ 0 w 11105"/>
              <a:gd name="connsiteY3-80" fmla="*/ 9069 h 10199"/>
              <a:gd name="connsiteX4-81" fmla="*/ 3778 w 11105"/>
              <a:gd name="connsiteY4-82" fmla="*/ 7541 h 10199"/>
              <a:gd name="connsiteX5-83" fmla="*/ 5508 w 11105"/>
              <a:gd name="connsiteY5-84" fmla="*/ 10194 h 10199"/>
              <a:gd name="connsiteX6-85" fmla="*/ 6504 w 11105"/>
              <a:gd name="connsiteY6-86" fmla="*/ 8185 h 10199"/>
              <a:gd name="connsiteX7-87" fmla="*/ 7708 w 11105"/>
              <a:gd name="connsiteY7-88" fmla="*/ 7553 h 10199"/>
              <a:gd name="connsiteX8-89" fmla="*/ 8474 w 11105"/>
              <a:gd name="connsiteY8-90" fmla="*/ 7371 h 10199"/>
              <a:gd name="connsiteX0-91" fmla="*/ 8474 w 11105"/>
              <a:gd name="connsiteY0-92" fmla="*/ 7371 h 10217"/>
              <a:gd name="connsiteX1-93" fmla="*/ 11105 w 11105"/>
              <a:gd name="connsiteY1-94" fmla="*/ 0 h 10217"/>
              <a:gd name="connsiteX2-95" fmla="*/ 4480 w 11105"/>
              <a:gd name="connsiteY2-96" fmla="*/ 2522 h 10217"/>
              <a:gd name="connsiteX3-97" fmla="*/ 0 w 11105"/>
              <a:gd name="connsiteY3-98" fmla="*/ 9069 h 10217"/>
              <a:gd name="connsiteX4-99" fmla="*/ 3778 w 11105"/>
              <a:gd name="connsiteY4-100" fmla="*/ 7541 h 10217"/>
              <a:gd name="connsiteX5-101" fmla="*/ 5508 w 11105"/>
              <a:gd name="connsiteY5-102" fmla="*/ 10194 h 10217"/>
              <a:gd name="connsiteX6-103" fmla="*/ 6786 w 11105"/>
              <a:gd name="connsiteY6-104" fmla="*/ 8720 h 10217"/>
              <a:gd name="connsiteX7-105" fmla="*/ 7708 w 11105"/>
              <a:gd name="connsiteY7-106" fmla="*/ 7553 h 10217"/>
              <a:gd name="connsiteX8-107" fmla="*/ 8474 w 11105"/>
              <a:gd name="connsiteY8-108" fmla="*/ 7371 h 10217"/>
              <a:gd name="connsiteX0-109" fmla="*/ 8474 w 11105"/>
              <a:gd name="connsiteY0-110" fmla="*/ 7371 h 10217"/>
              <a:gd name="connsiteX1-111" fmla="*/ 11105 w 11105"/>
              <a:gd name="connsiteY1-112" fmla="*/ 0 h 10217"/>
              <a:gd name="connsiteX2-113" fmla="*/ 4480 w 11105"/>
              <a:gd name="connsiteY2-114" fmla="*/ 2522 h 10217"/>
              <a:gd name="connsiteX3-115" fmla="*/ 0 w 11105"/>
              <a:gd name="connsiteY3-116" fmla="*/ 9069 h 10217"/>
              <a:gd name="connsiteX4-117" fmla="*/ 3778 w 11105"/>
              <a:gd name="connsiteY4-118" fmla="*/ 7541 h 10217"/>
              <a:gd name="connsiteX5-119" fmla="*/ 5508 w 11105"/>
              <a:gd name="connsiteY5-120" fmla="*/ 10194 h 10217"/>
              <a:gd name="connsiteX6-121" fmla="*/ 6786 w 11105"/>
              <a:gd name="connsiteY6-122" fmla="*/ 8720 h 10217"/>
              <a:gd name="connsiteX7-123" fmla="*/ 7825 w 11105"/>
              <a:gd name="connsiteY7-124" fmla="*/ 7776 h 10217"/>
              <a:gd name="connsiteX8-125" fmla="*/ 8474 w 11105"/>
              <a:gd name="connsiteY8-126" fmla="*/ 7371 h 10217"/>
              <a:gd name="connsiteX0-127" fmla="*/ 11108 w 13739"/>
              <a:gd name="connsiteY0-128" fmla="*/ 7371 h 10217"/>
              <a:gd name="connsiteX1-129" fmla="*/ 13739 w 13739"/>
              <a:gd name="connsiteY1-130" fmla="*/ 0 h 10217"/>
              <a:gd name="connsiteX2-131" fmla="*/ 7114 w 13739"/>
              <a:gd name="connsiteY2-132" fmla="*/ 2522 h 10217"/>
              <a:gd name="connsiteX3-133" fmla="*/ 0 w 13739"/>
              <a:gd name="connsiteY3-134" fmla="*/ 9321 h 10217"/>
              <a:gd name="connsiteX4-135" fmla="*/ 6412 w 13739"/>
              <a:gd name="connsiteY4-136" fmla="*/ 7541 h 10217"/>
              <a:gd name="connsiteX5-137" fmla="*/ 8142 w 13739"/>
              <a:gd name="connsiteY5-138" fmla="*/ 10194 h 10217"/>
              <a:gd name="connsiteX6-139" fmla="*/ 9420 w 13739"/>
              <a:gd name="connsiteY6-140" fmla="*/ 8720 h 10217"/>
              <a:gd name="connsiteX7-141" fmla="*/ 10459 w 13739"/>
              <a:gd name="connsiteY7-142" fmla="*/ 7776 h 10217"/>
              <a:gd name="connsiteX8-143" fmla="*/ 11108 w 13739"/>
              <a:gd name="connsiteY8-144" fmla="*/ 7371 h 10217"/>
              <a:gd name="connsiteX0-145" fmla="*/ 11108 w 13739"/>
              <a:gd name="connsiteY0-146" fmla="*/ 7371 h 10217"/>
              <a:gd name="connsiteX1-147" fmla="*/ 13739 w 13739"/>
              <a:gd name="connsiteY1-148" fmla="*/ 0 h 10217"/>
              <a:gd name="connsiteX2-149" fmla="*/ 6385 w 13739"/>
              <a:gd name="connsiteY2-150" fmla="*/ 2838 h 10217"/>
              <a:gd name="connsiteX3-151" fmla="*/ 0 w 13739"/>
              <a:gd name="connsiteY3-152" fmla="*/ 9321 h 10217"/>
              <a:gd name="connsiteX4-153" fmla="*/ 6412 w 13739"/>
              <a:gd name="connsiteY4-154" fmla="*/ 7541 h 10217"/>
              <a:gd name="connsiteX5-155" fmla="*/ 8142 w 13739"/>
              <a:gd name="connsiteY5-156" fmla="*/ 10194 h 10217"/>
              <a:gd name="connsiteX6-157" fmla="*/ 9420 w 13739"/>
              <a:gd name="connsiteY6-158" fmla="*/ 8720 h 10217"/>
              <a:gd name="connsiteX7-159" fmla="*/ 10459 w 13739"/>
              <a:gd name="connsiteY7-160" fmla="*/ 7776 h 10217"/>
              <a:gd name="connsiteX8-161" fmla="*/ 11108 w 13739"/>
              <a:gd name="connsiteY8-162" fmla="*/ 7371 h 10217"/>
              <a:gd name="connsiteX0-163" fmla="*/ 11108 w 13739"/>
              <a:gd name="connsiteY0-164" fmla="*/ 7371 h 10218"/>
              <a:gd name="connsiteX1-165" fmla="*/ 13739 w 13739"/>
              <a:gd name="connsiteY1-166" fmla="*/ 0 h 10218"/>
              <a:gd name="connsiteX2-167" fmla="*/ 6385 w 13739"/>
              <a:gd name="connsiteY2-168" fmla="*/ 2838 h 10218"/>
              <a:gd name="connsiteX3-169" fmla="*/ 0 w 13739"/>
              <a:gd name="connsiteY3-170" fmla="*/ 9321 h 10218"/>
              <a:gd name="connsiteX4-171" fmla="*/ 4961 w 13739"/>
              <a:gd name="connsiteY4-172" fmla="*/ 7489 h 10218"/>
              <a:gd name="connsiteX5-173" fmla="*/ 8142 w 13739"/>
              <a:gd name="connsiteY5-174" fmla="*/ 10194 h 10218"/>
              <a:gd name="connsiteX6-175" fmla="*/ 9420 w 13739"/>
              <a:gd name="connsiteY6-176" fmla="*/ 8720 h 10218"/>
              <a:gd name="connsiteX7-177" fmla="*/ 10459 w 13739"/>
              <a:gd name="connsiteY7-178" fmla="*/ 7776 h 10218"/>
              <a:gd name="connsiteX8-179" fmla="*/ 11108 w 13739"/>
              <a:gd name="connsiteY8-180" fmla="*/ 7371 h 10218"/>
              <a:gd name="connsiteX0-181" fmla="*/ 11108 w 13739"/>
              <a:gd name="connsiteY0-182" fmla="*/ 7371 h 10218"/>
              <a:gd name="connsiteX1-183" fmla="*/ 13739 w 13739"/>
              <a:gd name="connsiteY1-184" fmla="*/ 0 h 10218"/>
              <a:gd name="connsiteX2-185" fmla="*/ 6385 w 13739"/>
              <a:gd name="connsiteY2-186" fmla="*/ 2838 h 10218"/>
              <a:gd name="connsiteX3-187" fmla="*/ 0 w 13739"/>
              <a:gd name="connsiteY3-188" fmla="*/ 9321 h 10218"/>
              <a:gd name="connsiteX4-189" fmla="*/ 4961 w 13739"/>
              <a:gd name="connsiteY4-190" fmla="*/ 7489 h 10218"/>
              <a:gd name="connsiteX5-191" fmla="*/ 8142 w 13739"/>
              <a:gd name="connsiteY5-192" fmla="*/ 10194 h 10218"/>
              <a:gd name="connsiteX6-193" fmla="*/ 9420 w 13739"/>
              <a:gd name="connsiteY6-194" fmla="*/ 8720 h 10218"/>
              <a:gd name="connsiteX7-195" fmla="*/ 10626 w 13739"/>
              <a:gd name="connsiteY7-196" fmla="*/ 7999 h 10218"/>
              <a:gd name="connsiteX8-197" fmla="*/ 11108 w 13739"/>
              <a:gd name="connsiteY8-198" fmla="*/ 7371 h 10218"/>
              <a:gd name="connsiteX0-199" fmla="*/ 11288 w 13739"/>
              <a:gd name="connsiteY0-200" fmla="*/ 7711 h 10218"/>
              <a:gd name="connsiteX1-201" fmla="*/ 13739 w 13739"/>
              <a:gd name="connsiteY1-202" fmla="*/ 0 h 10218"/>
              <a:gd name="connsiteX2-203" fmla="*/ 6385 w 13739"/>
              <a:gd name="connsiteY2-204" fmla="*/ 2838 h 10218"/>
              <a:gd name="connsiteX3-205" fmla="*/ 0 w 13739"/>
              <a:gd name="connsiteY3-206" fmla="*/ 9321 h 10218"/>
              <a:gd name="connsiteX4-207" fmla="*/ 4961 w 13739"/>
              <a:gd name="connsiteY4-208" fmla="*/ 7489 h 10218"/>
              <a:gd name="connsiteX5-209" fmla="*/ 8142 w 13739"/>
              <a:gd name="connsiteY5-210" fmla="*/ 10194 h 10218"/>
              <a:gd name="connsiteX6-211" fmla="*/ 9420 w 13739"/>
              <a:gd name="connsiteY6-212" fmla="*/ 8720 h 10218"/>
              <a:gd name="connsiteX7-213" fmla="*/ 10626 w 13739"/>
              <a:gd name="connsiteY7-214" fmla="*/ 7999 h 10218"/>
              <a:gd name="connsiteX8-215" fmla="*/ 11288 w 13739"/>
              <a:gd name="connsiteY8-216" fmla="*/ 7711 h 10218"/>
              <a:gd name="connsiteX0-217" fmla="*/ 11288 w 13739"/>
              <a:gd name="connsiteY0-218" fmla="*/ 7711 h 10215"/>
              <a:gd name="connsiteX1-219" fmla="*/ 13739 w 13739"/>
              <a:gd name="connsiteY1-220" fmla="*/ 0 h 10215"/>
              <a:gd name="connsiteX2-221" fmla="*/ 6385 w 13739"/>
              <a:gd name="connsiteY2-222" fmla="*/ 2838 h 10215"/>
              <a:gd name="connsiteX3-223" fmla="*/ 0 w 13739"/>
              <a:gd name="connsiteY3-224" fmla="*/ 9321 h 10215"/>
              <a:gd name="connsiteX4-225" fmla="*/ 4961 w 13739"/>
              <a:gd name="connsiteY4-226" fmla="*/ 7489 h 10215"/>
              <a:gd name="connsiteX5-227" fmla="*/ 8142 w 13739"/>
              <a:gd name="connsiteY5-228" fmla="*/ 10194 h 10215"/>
              <a:gd name="connsiteX6-229" fmla="*/ 10035 w 13739"/>
              <a:gd name="connsiteY6-230" fmla="*/ 8649 h 10215"/>
              <a:gd name="connsiteX7-231" fmla="*/ 10626 w 13739"/>
              <a:gd name="connsiteY7-232" fmla="*/ 7999 h 10215"/>
              <a:gd name="connsiteX8-233" fmla="*/ 11288 w 13739"/>
              <a:gd name="connsiteY8-234" fmla="*/ 7711 h 10215"/>
              <a:gd name="connsiteX0-235" fmla="*/ 11288 w 13739"/>
              <a:gd name="connsiteY0-236" fmla="*/ 7711 h 10242"/>
              <a:gd name="connsiteX1-237" fmla="*/ 13739 w 13739"/>
              <a:gd name="connsiteY1-238" fmla="*/ 0 h 10242"/>
              <a:gd name="connsiteX2-239" fmla="*/ 6385 w 13739"/>
              <a:gd name="connsiteY2-240" fmla="*/ 2838 h 10242"/>
              <a:gd name="connsiteX3-241" fmla="*/ 0 w 13739"/>
              <a:gd name="connsiteY3-242" fmla="*/ 9321 h 10242"/>
              <a:gd name="connsiteX4-243" fmla="*/ 5758 w 13739"/>
              <a:gd name="connsiteY4-244" fmla="*/ 6767 h 10242"/>
              <a:gd name="connsiteX5-245" fmla="*/ 8142 w 13739"/>
              <a:gd name="connsiteY5-246" fmla="*/ 10194 h 10242"/>
              <a:gd name="connsiteX6-247" fmla="*/ 10035 w 13739"/>
              <a:gd name="connsiteY6-248" fmla="*/ 8649 h 10242"/>
              <a:gd name="connsiteX7-249" fmla="*/ 10626 w 13739"/>
              <a:gd name="connsiteY7-250" fmla="*/ 7999 h 10242"/>
              <a:gd name="connsiteX8-251" fmla="*/ 11288 w 13739"/>
              <a:gd name="connsiteY8-252" fmla="*/ 7711 h 10242"/>
              <a:gd name="connsiteX0-253" fmla="*/ 11288 w 13739"/>
              <a:gd name="connsiteY0-254" fmla="*/ 7711 h 10242"/>
              <a:gd name="connsiteX1-255" fmla="*/ 13739 w 13739"/>
              <a:gd name="connsiteY1-256" fmla="*/ 0 h 10242"/>
              <a:gd name="connsiteX2-257" fmla="*/ 6385 w 13739"/>
              <a:gd name="connsiteY2-258" fmla="*/ 2838 h 10242"/>
              <a:gd name="connsiteX3-259" fmla="*/ 0 w 13739"/>
              <a:gd name="connsiteY3-260" fmla="*/ 9321 h 10242"/>
              <a:gd name="connsiteX4-261" fmla="*/ 5758 w 13739"/>
              <a:gd name="connsiteY4-262" fmla="*/ 6767 h 10242"/>
              <a:gd name="connsiteX5-263" fmla="*/ 8142 w 13739"/>
              <a:gd name="connsiteY5-264" fmla="*/ 10194 h 10242"/>
              <a:gd name="connsiteX6-265" fmla="*/ 10035 w 13739"/>
              <a:gd name="connsiteY6-266" fmla="*/ 8649 h 10242"/>
              <a:gd name="connsiteX7-267" fmla="*/ 10626 w 13739"/>
              <a:gd name="connsiteY7-268" fmla="*/ 7999 h 10242"/>
              <a:gd name="connsiteX8-269" fmla="*/ 11288 w 13739"/>
              <a:gd name="connsiteY8-270" fmla="*/ 7711 h 10242"/>
              <a:gd name="connsiteX0-271" fmla="*/ 11288 w 13739"/>
              <a:gd name="connsiteY0-272" fmla="*/ 7711 h 10209"/>
              <a:gd name="connsiteX1-273" fmla="*/ 13739 w 13739"/>
              <a:gd name="connsiteY1-274" fmla="*/ 0 h 10209"/>
              <a:gd name="connsiteX2-275" fmla="*/ 6385 w 13739"/>
              <a:gd name="connsiteY2-276" fmla="*/ 2838 h 10209"/>
              <a:gd name="connsiteX3-277" fmla="*/ 0 w 13739"/>
              <a:gd name="connsiteY3-278" fmla="*/ 9321 h 10209"/>
              <a:gd name="connsiteX4-279" fmla="*/ 5758 w 13739"/>
              <a:gd name="connsiteY4-280" fmla="*/ 6767 h 10209"/>
              <a:gd name="connsiteX5-281" fmla="*/ 6207 w 13739"/>
              <a:gd name="connsiteY5-282" fmla="*/ 7675 h 10209"/>
              <a:gd name="connsiteX6-283" fmla="*/ 8142 w 13739"/>
              <a:gd name="connsiteY6-284" fmla="*/ 10194 h 10209"/>
              <a:gd name="connsiteX7-285" fmla="*/ 10035 w 13739"/>
              <a:gd name="connsiteY7-286" fmla="*/ 8649 h 10209"/>
              <a:gd name="connsiteX8-287" fmla="*/ 10626 w 13739"/>
              <a:gd name="connsiteY8-288" fmla="*/ 7999 h 10209"/>
              <a:gd name="connsiteX9" fmla="*/ 11288 w 13739"/>
              <a:gd name="connsiteY9" fmla="*/ 7711 h 10209"/>
              <a:gd name="connsiteX0-289" fmla="*/ 11288 w 13739"/>
              <a:gd name="connsiteY0-290" fmla="*/ 7711 h 10209"/>
              <a:gd name="connsiteX1-291" fmla="*/ 13739 w 13739"/>
              <a:gd name="connsiteY1-292" fmla="*/ 0 h 10209"/>
              <a:gd name="connsiteX2-293" fmla="*/ 6385 w 13739"/>
              <a:gd name="connsiteY2-294" fmla="*/ 2838 h 10209"/>
              <a:gd name="connsiteX3-295" fmla="*/ 0 w 13739"/>
              <a:gd name="connsiteY3-296" fmla="*/ 9321 h 10209"/>
              <a:gd name="connsiteX4-297" fmla="*/ 5758 w 13739"/>
              <a:gd name="connsiteY4-298" fmla="*/ 6767 h 10209"/>
              <a:gd name="connsiteX5-299" fmla="*/ 6207 w 13739"/>
              <a:gd name="connsiteY5-300" fmla="*/ 7675 h 10209"/>
              <a:gd name="connsiteX6-301" fmla="*/ 8142 w 13739"/>
              <a:gd name="connsiteY6-302" fmla="*/ 10194 h 10209"/>
              <a:gd name="connsiteX7-303" fmla="*/ 10035 w 13739"/>
              <a:gd name="connsiteY7-304" fmla="*/ 8649 h 10209"/>
              <a:gd name="connsiteX8-305" fmla="*/ 10626 w 13739"/>
              <a:gd name="connsiteY8-306" fmla="*/ 7999 h 10209"/>
              <a:gd name="connsiteX9-307" fmla="*/ 11288 w 13739"/>
              <a:gd name="connsiteY9-308" fmla="*/ 7711 h 10209"/>
              <a:gd name="connsiteX0-309" fmla="*/ 11288 w 13137"/>
              <a:gd name="connsiteY0-310" fmla="*/ 8063 h 10561"/>
              <a:gd name="connsiteX1-311" fmla="*/ 13137 w 13137"/>
              <a:gd name="connsiteY1-312" fmla="*/ 0 h 10561"/>
              <a:gd name="connsiteX2-313" fmla="*/ 6385 w 13137"/>
              <a:gd name="connsiteY2-314" fmla="*/ 3190 h 10561"/>
              <a:gd name="connsiteX3-315" fmla="*/ 0 w 13137"/>
              <a:gd name="connsiteY3-316" fmla="*/ 9673 h 10561"/>
              <a:gd name="connsiteX4-317" fmla="*/ 5758 w 13137"/>
              <a:gd name="connsiteY4-318" fmla="*/ 7119 h 10561"/>
              <a:gd name="connsiteX5-319" fmla="*/ 6207 w 13137"/>
              <a:gd name="connsiteY5-320" fmla="*/ 8027 h 10561"/>
              <a:gd name="connsiteX6-321" fmla="*/ 8142 w 13137"/>
              <a:gd name="connsiteY6-322" fmla="*/ 10546 h 10561"/>
              <a:gd name="connsiteX7-323" fmla="*/ 10035 w 13137"/>
              <a:gd name="connsiteY7-324" fmla="*/ 9001 h 10561"/>
              <a:gd name="connsiteX8-325" fmla="*/ 10626 w 13137"/>
              <a:gd name="connsiteY8-326" fmla="*/ 8351 h 10561"/>
              <a:gd name="connsiteX9-327" fmla="*/ 11288 w 13137"/>
              <a:gd name="connsiteY9-328" fmla="*/ 8063 h 10561"/>
              <a:gd name="connsiteX0-329" fmla="*/ 11288 w 13137"/>
              <a:gd name="connsiteY0-330" fmla="*/ 8063 h 10561"/>
              <a:gd name="connsiteX1-331" fmla="*/ 13137 w 13137"/>
              <a:gd name="connsiteY1-332" fmla="*/ 0 h 10561"/>
              <a:gd name="connsiteX2-333" fmla="*/ 5623 w 13137"/>
              <a:gd name="connsiteY2-334" fmla="*/ 2799 h 10561"/>
              <a:gd name="connsiteX3-335" fmla="*/ 0 w 13137"/>
              <a:gd name="connsiteY3-336" fmla="*/ 9673 h 10561"/>
              <a:gd name="connsiteX4-337" fmla="*/ 5758 w 13137"/>
              <a:gd name="connsiteY4-338" fmla="*/ 7119 h 10561"/>
              <a:gd name="connsiteX5-339" fmla="*/ 6207 w 13137"/>
              <a:gd name="connsiteY5-340" fmla="*/ 8027 h 10561"/>
              <a:gd name="connsiteX6-341" fmla="*/ 8142 w 13137"/>
              <a:gd name="connsiteY6-342" fmla="*/ 10546 h 10561"/>
              <a:gd name="connsiteX7-343" fmla="*/ 10035 w 13137"/>
              <a:gd name="connsiteY7-344" fmla="*/ 9001 h 10561"/>
              <a:gd name="connsiteX8-345" fmla="*/ 10626 w 13137"/>
              <a:gd name="connsiteY8-346" fmla="*/ 8351 h 10561"/>
              <a:gd name="connsiteX9-347" fmla="*/ 11288 w 13137"/>
              <a:gd name="connsiteY9-348" fmla="*/ 8063 h 10561"/>
              <a:gd name="connsiteX0-349" fmla="*/ 11046 w 12895"/>
              <a:gd name="connsiteY0-350" fmla="*/ 8063 h 10561"/>
              <a:gd name="connsiteX1-351" fmla="*/ 12895 w 12895"/>
              <a:gd name="connsiteY1-352" fmla="*/ 0 h 10561"/>
              <a:gd name="connsiteX2-353" fmla="*/ 5381 w 12895"/>
              <a:gd name="connsiteY2-354" fmla="*/ 2799 h 10561"/>
              <a:gd name="connsiteX3-355" fmla="*/ 0 w 12895"/>
              <a:gd name="connsiteY3-356" fmla="*/ 8853 h 10561"/>
              <a:gd name="connsiteX4-357" fmla="*/ 5516 w 12895"/>
              <a:gd name="connsiteY4-358" fmla="*/ 7119 h 10561"/>
              <a:gd name="connsiteX5-359" fmla="*/ 5965 w 12895"/>
              <a:gd name="connsiteY5-360" fmla="*/ 8027 h 10561"/>
              <a:gd name="connsiteX6-361" fmla="*/ 7900 w 12895"/>
              <a:gd name="connsiteY6-362" fmla="*/ 10546 h 10561"/>
              <a:gd name="connsiteX7-363" fmla="*/ 9793 w 12895"/>
              <a:gd name="connsiteY7-364" fmla="*/ 9001 h 10561"/>
              <a:gd name="connsiteX8-365" fmla="*/ 10384 w 12895"/>
              <a:gd name="connsiteY8-366" fmla="*/ 8351 h 10561"/>
              <a:gd name="connsiteX9-367" fmla="*/ 11046 w 12895"/>
              <a:gd name="connsiteY9-368" fmla="*/ 8063 h 10561"/>
              <a:gd name="connsiteX0-369" fmla="*/ 11046 w 12895"/>
              <a:gd name="connsiteY0-370" fmla="*/ 8063 h 10561"/>
              <a:gd name="connsiteX1-371" fmla="*/ 12895 w 12895"/>
              <a:gd name="connsiteY1-372" fmla="*/ 0 h 10561"/>
              <a:gd name="connsiteX2-373" fmla="*/ 5381 w 12895"/>
              <a:gd name="connsiteY2-374" fmla="*/ 2799 h 10561"/>
              <a:gd name="connsiteX3-375" fmla="*/ 0 w 12895"/>
              <a:gd name="connsiteY3-376" fmla="*/ 8853 h 10561"/>
              <a:gd name="connsiteX4-377" fmla="*/ 5516 w 12895"/>
              <a:gd name="connsiteY4-378" fmla="*/ 7119 h 10561"/>
              <a:gd name="connsiteX5-379" fmla="*/ 5965 w 12895"/>
              <a:gd name="connsiteY5-380" fmla="*/ 8027 h 10561"/>
              <a:gd name="connsiteX6-381" fmla="*/ 7900 w 12895"/>
              <a:gd name="connsiteY6-382" fmla="*/ 10546 h 10561"/>
              <a:gd name="connsiteX7-383" fmla="*/ 9793 w 12895"/>
              <a:gd name="connsiteY7-384" fmla="*/ 9001 h 10561"/>
              <a:gd name="connsiteX8-385" fmla="*/ 10384 w 12895"/>
              <a:gd name="connsiteY8-386" fmla="*/ 8351 h 10561"/>
              <a:gd name="connsiteX9-387" fmla="*/ 11046 w 12895"/>
              <a:gd name="connsiteY9-388" fmla="*/ 8063 h 10561"/>
              <a:gd name="connsiteX0-389" fmla="*/ 11046 w 12895"/>
              <a:gd name="connsiteY0-390" fmla="*/ 8063 h 10508"/>
              <a:gd name="connsiteX1-391" fmla="*/ 12895 w 12895"/>
              <a:gd name="connsiteY1-392" fmla="*/ 0 h 10508"/>
              <a:gd name="connsiteX2-393" fmla="*/ 5381 w 12895"/>
              <a:gd name="connsiteY2-394" fmla="*/ 2799 h 10508"/>
              <a:gd name="connsiteX3-395" fmla="*/ 0 w 12895"/>
              <a:gd name="connsiteY3-396" fmla="*/ 8853 h 10508"/>
              <a:gd name="connsiteX4-397" fmla="*/ 5516 w 12895"/>
              <a:gd name="connsiteY4-398" fmla="*/ 7119 h 10508"/>
              <a:gd name="connsiteX5-399" fmla="*/ 5965 w 12895"/>
              <a:gd name="connsiteY5-400" fmla="*/ 8027 h 10508"/>
              <a:gd name="connsiteX6-401" fmla="*/ 7625 w 12895"/>
              <a:gd name="connsiteY6-402" fmla="*/ 10492 h 10508"/>
              <a:gd name="connsiteX7-403" fmla="*/ 9793 w 12895"/>
              <a:gd name="connsiteY7-404" fmla="*/ 9001 h 10508"/>
              <a:gd name="connsiteX8-405" fmla="*/ 10384 w 12895"/>
              <a:gd name="connsiteY8-406" fmla="*/ 8351 h 10508"/>
              <a:gd name="connsiteX9-407" fmla="*/ 11046 w 12895"/>
              <a:gd name="connsiteY9-408" fmla="*/ 8063 h 10508"/>
              <a:gd name="connsiteX0-409" fmla="*/ 10767 w 12895"/>
              <a:gd name="connsiteY0-410" fmla="*/ 7633 h 10508"/>
              <a:gd name="connsiteX1-411" fmla="*/ 12895 w 12895"/>
              <a:gd name="connsiteY1-412" fmla="*/ 0 h 10508"/>
              <a:gd name="connsiteX2-413" fmla="*/ 5381 w 12895"/>
              <a:gd name="connsiteY2-414" fmla="*/ 2799 h 10508"/>
              <a:gd name="connsiteX3-415" fmla="*/ 0 w 12895"/>
              <a:gd name="connsiteY3-416" fmla="*/ 8853 h 10508"/>
              <a:gd name="connsiteX4-417" fmla="*/ 5516 w 12895"/>
              <a:gd name="connsiteY4-418" fmla="*/ 7119 h 10508"/>
              <a:gd name="connsiteX5-419" fmla="*/ 5965 w 12895"/>
              <a:gd name="connsiteY5-420" fmla="*/ 8027 h 10508"/>
              <a:gd name="connsiteX6-421" fmla="*/ 7625 w 12895"/>
              <a:gd name="connsiteY6-422" fmla="*/ 10492 h 10508"/>
              <a:gd name="connsiteX7-423" fmla="*/ 9793 w 12895"/>
              <a:gd name="connsiteY7-424" fmla="*/ 9001 h 10508"/>
              <a:gd name="connsiteX8-425" fmla="*/ 10384 w 12895"/>
              <a:gd name="connsiteY8-426" fmla="*/ 8351 h 10508"/>
              <a:gd name="connsiteX9-427" fmla="*/ 10767 w 12895"/>
              <a:gd name="connsiteY9-428" fmla="*/ 7633 h 10508"/>
              <a:gd name="connsiteX0-429" fmla="*/ 10767 w 12895"/>
              <a:gd name="connsiteY0-430" fmla="*/ 7633 h 10508"/>
              <a:gd name="connsiteX1-431" fmla="*/ 12895 w 12895"/>
              <a:gd name="connsiteY1-432" fmla="*/ 0 h 10508"/>
              <a:gd name="connsiteX2-433" fmla="*/ 5381 w 12895"/>
              <a:gd name="connsiteY2-434" fmla="*/ 2799 h 10508"/>
              <a:gd name="connsiteX3-435" fmla="*/ 0 w 12895"/>
              <a:gd name="connsiteY3-436" fmla="*/ 8853 h 10508"/>
              <a:gd name="connsiteX4-437" fmla="*/ 5516 w 12895"/>
              <a:gd name="connsiteY4-438" fmla="*/ 7119 h 10508"/>
              <a:gd name="connsiteX5-439" fmla="*/ 5965 w 12895"/>
              <a:gd name="connsiteY5-440" fmla="*/ 8027 h 10508"/>
              <a:gd name="connsiteX6-441" fmla="*/ 7625 w 12895"/>
              <a:gd name="connsiteY6-442" fmla="*/ 10492 h 10508"/>
              <a:gd name="connsiteX7-443" fmla="*/ 9793 w 12895"/>
              <a:gd name="connsiteY7-444" fmla="*/ 9001 h 10508"/>
              <a:gd name="connsiteX8-445" fmla="*/ 10083 w 12895"/>
              <a:gd name="connsiteY8-446" fmla="*/ 8175 h 10508"/>
              <a:gd name="connsiteX9-447" fmla="*/ 10767 w 12895"/>
              <a:gd name="connsiteY9-448" fmla="*/ 7633 h 10508"/>
              <a:gd name="connsiteX0-449" fmla="*/ 10767 w 12895"/>
              <a:gd name="connsiteY0-450" fmla="*/ 7633 h 10508"/>
              <a:gd name="connsiteX1-451" fmla="*/ 12895 w 12895"/>
              <a:gd name="connsiteY1-452" fmla="*/ 0 h 10508"/>
              <a:gd name="connsiteX2-453" fmla="*/ 5381 w 12895"/>
              <a:gd name="connsiteY2-454" fmla="*/ 2799 h 10508"/>
              <a:gd name="connsiteX3-455" fmla="*/ 0 w 12895"/>
              <a:gd name="connsiteY3-456" fmla="*/ 8853 h 10508"/>
              <a:gd name="connsiteX4-457" fmla="*/ 5516 w 12895"/>
              <a:gd name="connsiteY4-458" fmla="*/ 7119 h 10508"/>
              <a:gd name="connsiteX5-459" fmla="*/ 5965 w 12895"/>
              <a:gd name="connsiteY5-460" fmla="*/ 8027 h 10508"/>
              <a:gd name="connsiteX6-461" fmla="*/ 7625 w 12895"/>
              <a:gd name="connsiteY6-462" fmla="*/ 10492 h 10508"/>
              <a:gd name="connsiteX7-463" fmla="*/ 9793 w 12895"/>
              <a:gd name="connsiteY7-464" fmla="*/ 9001 h 10508"/>
              <a:gd name="connsiteX8-465" fmla="*/ 10767 w 12895"/>
              <a:gd name="connsiteY8-466" fmla="*/ 7633 h 10508"/>
              <a:gd name="connsiteX0-467" fmla="*/ 10767 w 12895"/>
              <a:gd name="connsiteY0-468" fmla="*/ 7633 h 10503"/>
              <a:gd name="connsiteX1-469" fmla="*/ 12895 w 12895"/>
              <a:gd name="connsiteY1-470" fmla="*/ 0 h 10503"/>
              <a:gd name="connsiteX2-471" fmla="*/ 5381 w 12895"/>
              <a:gd name="connsiteY2-472" fmla="*/ 2799 h 10503"/>
              <a:gd name="connsiteX3-473" fmla="*/ 0 w 12895"/>
              <a:gd name="connsiteY3-474" fmla="*/ 8853 h 10503"/>
              <a:gd name="connsiteX4-475" fmla="*/ 5516 w 12895"/>
              <a:gd name="connsiteY4-476" fmla="*/ 7119 h 10503"/>
              <a:gd name="connsiteX5-477" fmla="*/ 5965 w 12895"/>
              <a:gd name="connsiteY5-478" fmla="*/ 8027 h 10503"/>
              <a:gd name="connsiteX6-479" fmla="*/ 7625 w 12895"/>
              <a:gd name="connsiteY6-480" fmla="*/ 10492 h 10503"/>
              <a:gd name="connsiteX7-481" fmla="*/ 9126 w 12895"/>
              <a:gd name="connsiteY7-482" fmla="*/ 8879 h 10503"/>
              <a:gd name="connsiteX8-483" fmla="*/ 10767 w 12895"/>
              <a:gd name="connsiteY8-484" fmla="*/ 7633 h 10503"/>
              <a:gd name="connsiteX0-485" fmla="*/ 10767 w 12895"/>
              <a:gd name="connsiteY0-486" fmla="*/ 7633 h 10493"/>
              <a:gd name="connsiteX1-487" fmla="*/ 12895 w 12895"/>
              <a:gd name="connsiteY1-488" fmla="*/ 0 h 10493"/>
              <a:gd name="connsiteX2-489" fmla="*/ 5381 w 12895"/>
              <a:gd name="connsiteY2-490" fmla="*/ 2799 h 10493"/>
              <a:gd name="connsiteX3-491" fmla="*/ 0 w 12895"/>
              <a:gd name="connsiteY3-492" fmla="*/ 8853 h 10493"/>
              <a:gd name="connsiteX4-493" fmla="*/ 5516 w 12895"/>
              <a:gd name="connsiteY4-494" fmla="*/ 7119 h 10493"/>
              <a:gd name="connsiteX5-495" fmla="*/ 5965 w 12895"/>
              <a:gd name="connsiteY5-496" fmla="*/ 8027 h 10493"/>
              <a:gd name="connsiteX6-497" fmla="*/ 7625 w 12895"/>
              <a:gd name="connsiteY6-498" fmla="*/ 10492 h 10493"/>
              <a:gd name="connsiteX7-499" fmla="*/ 10767 w 12895"/>
              <a:gd name="connsiteY7-500" fmla="*/ 7633 h 10493"/>
              <a:gd name="connsiteX0-501" fmla="*/ 10767 w 12895"/>
              <a:gd name="connsiteY0-502" fmla="*/ 7633 h 10493"/>
              <a:gd name="connsiteX1-503" fmla="*/ 12895 w 12895"/>
              <a:gd name="connsiteY1-504" fmla="*/ 0 h 10493"/>
              <a:gd name="connsiteX2-505" fmla="*/ 5381 w 12895"/>
              <a:gd name="connsiteY2-506" fmla="*/ 2799 h 10493"/>
              <a:gd name="connsiteX3-507" fmla="*/ 0 w 12895"/>
              <a:gd name="connsiteY3-508" fmla="*/ 8853 h 10493"/>
              <a:gd name="connsiteX4-509" fmla="*/ 5516 w 12895"/>
              <a:gd name="connsiteY4-510" fmla="*/ 7119 h 10493"/>
              <a:gd name="connsiteX5-511" fmla="*/ 5965 w 12895"/>
              <a:gd name="connsiteY5-512" fmla="*/ 8027 h 10493"/>
              <a:gd name="connsiteX6-513" fmla="*/ 7625 w 12895"/>
              <a:gd name="connsiteY6-514" fmla="*/ 10492 h 10493"/>
              <a:gd name="connsiteX7-515" fmla="*/ 10767 w 12895"/>
              <a:gd name="connsiteY7-516" fmla="*/ 7633 h 10493"/>
              <a:gd name="connsiteX0-517" fmla="*/ 10767 w 10833"/>
              <a:gd name="connsiteY0-518" fmla="*/ 6226 h 9086"/>
              <a:gd name="connsiteX1-519" fmla="*/ 9015 w 10833"/>
              <a:gd name="connsiteY1-520" fmla="*/ 0 h 9086"/>
              <a:gd name="connsiteX2-521" fmla="*/ 5381 w 10833"/>
              <a:gd name="connsiteY2-522" fmla="*/ 1392 h 9086"/>
              <a:gd name="connsiteX3-523" fmla="*/ 0 w 10833"/>
              <a:gd name="connsiteY3-524" fmla="*/ 7446 h 9086"/>
              <a:gd name="connsiteX4-525" fmla="*/ 5516 w 10833"/>
              <a:gd name="connsiteY4-526" fmla="*/ 5712 h 9086"/>
              <a:gd name="connsiteX5-527" fmla="*/ 5965 w 10833"/>
              <a:gd name="connsiteY5-528" fmla="*/ 6620 h 9086"/>
              <a:gd name="connsiteX6-529" fmla="*/ 7625 w 10833"/>
              <a:gd name="connsiteY6-530" fmla="*/ 9085 h 9086"/>
              <a:gd name="connsiteX7-531" fmla="*/ 10767 w 10833"/>
              <a:gd name="connsiteY7-532" fmla="*/ 6226 h 908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0833" h="9086">
                <a:moveTo>
                  <a:pt x="10767" y="6226"/>
                </a:moveTo>
                <a:cubicBezTo>
                  <a:pt x="11390" y="3852"/>
                  <a:pt x="7419" y="1525"/>
                  <a:pt x="9015" y="0"/>
                </a:cubicBezTo>
                <a:cubicBezTo>
                  <a:pt x="6665" y="376"/>
                  <a:pt x="6883" y="151"/>
                  <a:pt x="5381" y="1392"/>
                </a:cubicBezTo>
                <a:cubicBezTo>
                  <a:pt x="3879" y="2633"/>
                  <a:pt x="459" y="4911"/>
                  <a:pt x="0" y="7446"/>
                </a:cubicBezTo>
                <a:cubicBezTo>
                  <a:pt x="2251" y="6694"/>
                  <a:pt x="4522" y="5850"/>
                  <a:pt x="5516" y="5712"/>
                </a:cubicBezTo>
                <a:cubicBezTo>
                  <a:pt x="6510" y="5574"/>
                  <a:pt x="5568" y="6049"/>
                  <a:pt x="5965" y="6620"/>
                </a:cubicBezTo>
                <a:cubicBezTo>
                  <a:pt x="6944" y="7075"/>
                  <a:pt x="6825" y="9151"/>
                  <a:pt x="7625" y="9085"/>
                </a:cubicBezTo>
                <a:cubicBezTo>
                  <a:pt x="8425" y="9019"/>
                  <a:pt x="9012" y="6502"/>
                  <a:pt x="10767" y="6226"/>
                </a:cubicBezTo>
                <a:close/>
              </a:path>
            </a:pathLst>
          </a:custGeom>
          <a:solidFill>
            <a:sysClr val="window" lastClr="FFFFFF">
              <a:alpha val="10000"/>
            </a:sys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07" name="PA_ImportSvg_636906650708945347"/>
          <p:cNvSpPr/>
          <p:nvPr>
            <p:custDataLst>
              <p:tags r:id="rId37"/>
            </p:custDataLst>
          </p:nvPr>
        </p:nvSpPr>
        <p:spPr>
          <a:xfrm>
            <a:off x="4711409" y="2319461"/>
            <a:ext cx="455556" cy="456041"/>
          </a:xfrm>
          <a:custGeom>
            <a:avLst/>
            <a:gdLst/>
            <a:ahLst/>
            <a:cxnLst/>
            <a:rect l="l" t="t" r="r" b="b"/>
            <a:pathLst>
              <a:path w="12174156" h="12187135">
                <a:moveTo>
                  <a:pt x="6087078" y="1"/>
                </a:moveTo>
                <a:cubicBezTo>
                  <a:pt x="7346026" y="1"/>
                  <a:pt x="7346026" y="1"/>
                  <a:pt x="8455717" y="480218"/>
                </a:cubicBezTo>
                <a:cubicBezTo>
                  <a:pt x="9565411" y="960426"/>
                  <a:pt x="9565411" y="960426"/>
                  <a:pt x="10389565" y="1784592"/>
                </a:cubicBezTo>
                <a:cubicBezTo>
                  <a:pt x="11213724" y="2608752"/>
                  <a:pt x="11213724" y="2608752"/>
                  <a:pt x="11693938" y="3718439"/>
                </a:cubicBezTo>
                <a:cubicBezTo>
                  <a:pt x="12174145" y="4828130"/>
                  <a:pt x="12174145" y="4828130"/>
                  <a:pt x="12174156" y="6087078"/>
                </a:cubicBezTo>
                <a:cubicBezTo>
                  <a:pt x="12174156" y="7359005"/>
                  <a:pt x="12174156" y="7359005"/>
                  <a:pt x="11693938" y="8468696"/>
                </a:cubicBezTo>
                <a:cubicBezTo>
                  <a:pt x="11213731" y="9578391"/>
                  <a:pt x="11213731" y="9578391"/>
                  <a:pt x="10389565" y="10402543"/>
                </a:cubicBezTo>
                <a:cubicBezTo>
                  <a:pt x="9565406" y="11226702"/>
                  <a:pt x="9565406" y="11226702"/>
                  <a:pt x="8455717" y="11706917"/>
                </a:cubicBezTo>
                <a:cubicBezTo>
                  <a:pt x="7346025" y="12187124"/>
                  <a:pt x="7346025" y="12187124"/>
                  <a:pt x="6087078" y="12187134"/>
                </a:cubicBezTo>
                <a:cubicBezTo>
                  <a:pt x="4828132" y="12187134"/>
                  <a:pt x="4828132" y="12187134"/>
                  <a:pt x="3718440" y="11706917"/>
                </a:cubicBezTo>
                <a:cubicBezTo>
                  <a:pt x="2608743" y="11226708"/>
                  <a:pt x="2608743" y="11226708"/>
                  <a:pt x="1784592" y="10402543"/>
                </a:cubicBezTo>
                <a:cubicBezTo>
                  <a:pt x="960434" y="9578385"/>
                  <a:pt x="960434" y="9578385"/>
                  <a:pt x="480218" y="8468695"/>
                </a:cubicBezTo>
                <a:cubicBezTo>
                  <a:pt x="11" y="7359001"/>
                  <a:pt x="11" y="7359001"/>
                  <a:pt x="1" y="6087078"/>
                </a:cubicBezTo>
                <a:cubicBezTo>
                  <a:pt x="1" y="4828130"/>
                  <a:pt x="1" y="4828130"/>
                  <a:pt x="480218" y="3718439"/>
                </a:cubicBezTo>
                <a:cubicBezTo>
                  <a:pt x="960426" y="2608744"/>
                  <a:pt x="960426" y="2608744"/>
                  <a:pt x="1784592" y="1784591"/>
                </a:cubicBezTo>
                <a:cubicBezTo>
                  <a:pt x="2608751" y="960432"/>
                  <a:pt x="2608751" y="960432"/>
                  <a:pt x="3718440" y="480218"/>
                </a:cubicBezTo>
                <a:cubicBezTo>
                  <a:pt x="4828132" y="11"/>
                  <a:pt x="4828132" y="11"/>
                  <a:pt x="6087078" y="0"/>
                </a:cubicBezTo>
                <a:moveTo>
                  <a:pt x="7748370" y="7774327"/>
                </a:moveTo>
                <a:cubicBezTo>
                  <a:pt x="7787306" y="7722412"/>
                  <a:pt x="7787306" y="7722412"/>
                  <a:pt x="7709434" y="7644539"/>
                </a:cubicBezTo>
                <a:cubicBezTo>
                  <a:pt x="7631561" y="7566666"/>
                  <a:pt x="7631561" y="7566666"/>
                  <a:pt x="7527730" y="7469325"/>
                </a:cubicBezTo>
                <a:cubicBezTo>
                  <a:pt x="7423895" y="7371988"/>
                  <a:pt x="7423895" y="7371988"/>
                  <a:pt x="7346026" y="7268153"/>
                </a:cubicBezTo>
                <a:cubicBezTo>
                  <a:pt x="7268152" y="7164321"/>
                  <a:pt x="7268152" y="7164321"/>
                  <a:pt x="7294111" y="7073470"/>
                </a:cubicBezTo>
                <a:cubicBezTo>
                  <a:pt x="7359005" y="6865808"/>
                  <a:pt x="7359005" y="6865808"/>
                  <a:pt x="7339537" y="6768467"/>
                </a:cubicBezTo>
                <a:cubicBezTo>
                  <a:pt x="7320068" y="6671126"/>
                  <a:pt x="7320068" y="6671126"/>
                  <a:pt x="7216238" y="6638679"/>
                </a:cubicBezTo>
                <a:cubicBezTo>
                  <a:pt x="7112406" y="6606239"/>
                  <a:pt x="7112406" y="6606239"/>
                  <a:pt x="6917725" y="6612721"/>
                </a:cubicBezTo>
                <a:cubicBezTo>
                  <a:pt x="6723043" y="6619214"/>
                  <a:pt x="6723043" y="6619214"/>
                  <a:pt x="6450486" y="6619211"/>
                </a:cubicBezTo>
                <a:cubicBezTo>
                  <a:pt x="6307719" y="6619211"/>
                  <a:pt x="6307719" y="6619211"/>
                  <a:pt x="6216867" y="6632190"/>
                </a:cubicBezTo>
                <a:cubicBezTo>
                  <a:pt x="6126015" y="6645169"/>
                  <a:pt x="6126015" y="6645169"/>
                  <a:pt x="6048143" y="6651659"/>
                </a:cubicBezTo>
                <a:cubicBezTo>
                  <a:pt x="5970269" y="6658143"/>
                  <a:pt x="5970269" y="6658143"/>
                  <a:pt x="5879418" y="6664638"/>
                </a:cubicBezTo>
                <a:cubicBezTo>
                  <a:pt x="5788567" y="6671134"/>
                  <a:pt x="5788567" y="6671134"/>
                  <a:pt x="5671757" y="6658148"/>
                </a:cubicBezTo>
                <a:cubicBezTo>
                  <a:pt x="5490053" y="6645169"/>
                  <a:pt x="5490053" y="6645169"/>
                  <a:pt x="5392712" y="6593254"/>
                </a:cubicBezTo>
                <a:cubicBezTo>
                  <a:pt x="5295368" y="6541343"/>
                  <a:pt x="5295368" y="6541343"/>
                  <a:pt x="5211008" y="6489423"/>
                </a:cubicBezTo>
                <a:cubicBezTo>
                  <a:pt x="5126648" y="6437503"/>
                  <a:pt x="5126648" y="6437503"/>
                  <a:pt x="4996857" y="6398571"/>
                </a:cubicBezTo>
                <a:cubicBezTo>
                  <a:pt x="4867069" y="6359633"/>
                  <a:pt x="4867069" y="6359633"/>
                  <a:pt x="4620471" y="6346655"/>
                </a:cubicBezTo>
                <a:cubicBezTo>
                  <a:pt x="4270042" y="6333677"/>
                  <a:pt x="4270042" y="6333677"/>
                  <a:pt x="4120786" y="6314208"/>
                </a:cubicBezTo>
                <a:cubicBezTo>
                  <a:pt x="3971528" y="6294744"/>
                  <a:pt x="3971528" y="6294744"/>
                  <a:pt x="3906635" y="6275272"/>
                </a:cubicBezTo>
                <a:cubicBezTo>
                  <a:pt x="3841740" y="6255802"/>
                  <a:pt x="3841740" y="6255802"/>
                  <a:pt x="3802804" y="6249314"/>
                </a:cubicBezTo>
                <a:cubicBezTo>
                  <a:pt x="3763867" y="6242826"/>
                  <a:pt x="3763867" y="6242826"/>
                  <a:pt x="3647058" y="6242825"/>
                </a:cubicBezTo>
                <a:cubicBezTo>
                  <a:pt x="3530248" y="6255803"/>
                  <a:pt x="3530248" y="6255803"/>
                  <a:pt x="3290140" y="6359634"/>
                </a:cubicBezTo>
                <a:cubicBezTo>
                  <a:pt x="3050040" y="6463485"/>
                  <a:pt x="3050040" y="6463485"/>
                  <a:pt x="2803433" y="6599742"/>
                </a:cubicBezTo>
                <a:cubicBezTo>
                  <a:pt x="2556822" y="6735991"/>
                  <a:pt x="2556822" y="6735991"/>
                  <a:pt x="2375131" y="6878787"/>
                </a:cubicBezTo>
                <a:cubicBezTo>
                  <a:pt x="2193429" y="7021568"/>
                  <a:pt x="2193429" y="7021568"/>
                  <a:pt x="2193427" y="7112406"/>
                </a:cubicBezTo>
                <a:cubicBezTo>
                  <a:pt x="2193427" y="7371984"/>
                  <a:pt x="2193427" y="7371984"/>
                  <a:pt x="2225874" y="7527729"/>
                </a:cubicBezTo>
                <a:cubicBezTo>
                  <a:pt x="2258326" y="7683474"/>
                  <a:pt x="2258326" y="7683474"/>
                  <a:pt x="2316726" y="7767838"/>
                </a:cubicBezTo>
                <a:cubicBezTo>
                  <a:pt x="2375123" y="7852204"/>
                  <a:pt x="2375123" y="7852204"/>
                  <a:pt x="2440025" y="7904115"/>
                </a:cubicBezTo>
                <a:cubicBezTo>
                  <a:pt x="2504932" y="7956022"/>
                  <a:pt x="2504932" y="7956022"/>
                  <a:pt x="2569814" y="8020925"/>
                </a:cubicBezTo>
                <a:cubicBezTo>
                  <a:pt x="2634695" y="8085829"/>
                  <a:pt x="2634695" y="8085829"/>
                  <a:pt x="2745028" y="8111777"/>
                </a:cubicBezTo>
                <a:cubicBezTo>
                  <a:pt x="2855364" y="8137717"/>
                  <a:pt x="2855364" y="8137717"/>
                  <a:pt x="2985137" y="8144224"/>
                </a:cubicBezTo>
                <a:cubicBezTo>
                  <a:pt x="3114911" y="8150730"/>
                  <a:pt x="3114911" y="8150730"/>
                  <a:pt x="3225246" y="8176671"/>
                </a:cubicBezTo>
                <a:cubicBezTo>
                  <a:pt x="3335581" y="8202610"/>
                  <a:pt x="3335581" y="8202610"/>
                  <a:pt x="3400460" y="8267523"/>
                </a:cubicBezTo>
                <a:cubicBezTo>
                  <a:pt x="3530249" y="8423269"/>
                  <a:pt x="3530249" y="8423269"/>
                  <a:pt x="3673016" y="8397311"/>
                </a:cubicBezTo>
                <a:cubicBezTo>
                  <a:pt x="3815781" y="8371340"/>
                  <a:pt x="3815781" y="8371340"/>
                  <a:pt x="3926103" y="8312949"/>
                </a:cubicBezTo>
                <a:cubicBezTo>
                  <a:pt x="4036427" y="8254560"/>
                  <a:pt x="4036427" y="8254560"/>
                  <a:pt x="4107807" y="8267523"/>
                </a:cubicBezTo>
                <a:cubicBezTo>
                  <a:pt x="4179187" y="8280482"/>
                  <a:pt x="4179187" y="8280482"/>
                  <a:pt x="4192169" y="8514121"/>
                </a:cubicBezTo>
                <a:cubicBezTo>
                  <a:pt x="4192169" y="8617952"/>
                  <a:pt x="4192169" y="8617952"/>
                  <a:pt x="4231106" y="8669867"/>
                </a:cubicBezTo>
                <a:cubicBezTo>
                  <a:pt x="4270042" y="8721783"/>
                  <a:pt x="4270042" y="8721783"/>
                  <a:pt x="4334936" y="8747740"/>
                </a:cubicBezTo>
                <a:lnTo>
                  <a:pt x="4490682" y="8825613"/>
                </a:lnTo>
                <a:cubicBezTo>
                  <a:pt x="4581534" y="8877528"/>
                  <a:pt x="4581534" y="8877528"/>
                  <a:pt x="4685365" y="8968380"/>
                </a:cubicBezTo>
                <a:cubicBezTo>
                  <a:pt x="4789196" y="9072211"/>
                  <a:pt x="4789196" y="9072211"/>
                  <a:pt x="4756749" y="9163063"/>
                </a:cubicBezTo>
                <a:cubicBezTo>
                  <a:pt x="4724308" y="9253917"/>
                  <a:pt x="4724308" y="9253917"/>
                  <a:pt x="4659407" y="9338277"/>
                </a:cubicBezTo>
                <a:cubicBezTo>
                  <a:pt x="4594510" y="9422639"/>
                  <a:pt x="4594510" y="9422639"/>
                  <a:pt x="4536108" y="9519980"/>
                </a:cubicBezTo>
                <a:cubicBezTo>
                  <a:pt x="4477711" y="9617324"/>
                  <a:pt x="4477711" y="9617324"/>
                  <a:pt x="4542598" y="9708174"/>
                </a:cubicBezTo>
                <a:cubicBezTo>
                  <a:pt x="4633450" y="9850941"/>
                  <a:pt x="4633450" y="9850941"/>
                  <a:pt x="4737280" y="9915835"/>
                </a:cubicBezTo>
                <a:cubicBezTo>
                  <a:pt x="4841106" y="9980738"/>
                  <a:pt x="4841106" y="9980738"/>
                  <a:pt x="4938453" y="10026156"/>
                </a:cubicBezTo>
                <a:cubicBezTo>
                  <a:pt x="5035800" y="10071570"/>
                  <a:pt x="5035800" y="10071570"/>
                  <a:pt x="5113667" y="10129987"/>
                </a:cubicBezTo>
                <a:cubicBezTo>
                  <a:pt x="5191532" y="10188406"/>
                  <a:pt x="5191532" y="10188406"/>
                  <a:pt x="5217498" y="10318180"/>
                </a:cubicBezTo>
                <a:cubicBezTo>
                  <a:pt x="5217498" y="10357116"/>
                  <a:pt x="5217498" y="10357116"/>
                  <a:pt x="5308350" y="10467436"/>
                </a:cubicBezTo>
                <a:cubicBezTo>
                  <a:pt x="5399197" y="10577761"/>
                  <a:pt x="5399197" y="10577761"/>
                  <a:pt x="5483564" y="10694566"/>
                </a:cubicBezTo>
                <a:cubicBezTo>
                  <a:pt x="5567931" y="10811371"/>
                  <a:pt x="5567931" y="10811371"/>
                  <a:pt x="5619842" y="10889249"/>
                </a:cubicBezTo>
                <a:cubicBezTo>
                  <a:pt x="5671758" y="10967123"/>
                  <a:pt x="5671758" y="10967123"/>
                  <a:pt x="5593884" y="10954143"/>
                </a:cubicBezTo>
                <a:cubicBezTo>
                  <a:pt x="5749631" y="10980101"/>
                  <a:pt x="5749631" y="10980101"/>
                  <a:pt x="5924845" y="10980101"/>
                </a:cubicBezTo>
                <a:cubicBezTo>
                  <a:pt x="6100059" y="10980101"/>
                  <a:pt x="6100059" y="10980101"/>
                  <a:pt x="6151974" y="10915206"/>
                </a:cubicBezTo>
                <a:lnTo>
                  <a:pt x="6177932" y="10889249"/>
                </a:lnTo>
                <a:lnTo>
                  <a:pt x="6177932" y="10876270"/>
                </a:lnTo>
                <a:lnTo>
                  <a:pt x="6216868" y="10863291"/>
                </a:lnTo>
                <a:cubicBezTo>
                  <a:pt x="6242825" y="10850312"/>
                  <a:pt x="6242825" y="10850312"/>
                  <a:pt x="6288252" y="10830844"/>
                </a:cubicBezTo>
                <a:cubicBezTo>
                  <a:pt x="6333678" y="10811374"/>
                  <a:pt x="6333678" y="10811374"/>
                  <a:pt x="6411551" y="10746481"/>
                </a:cubicBezTo>
                <a:cubicBezTo>
                  <a:pt x="6567297" y="10642651"/>
                  <a:pt x="6567297" y="10642651"/>
                  <a:pt x="6710064" y="10473926"/>
                </a:cubicBezTo>
                <a:cubicBezTo>
                  <a:pt x="6852842" y="10305211"/>
                  <a:pt x="6852842" y="10305211"/>
                  <a:pt x="6956662" y="10104029"/>
                </a:cubicBezTo>
                <a:cubicBezTo>
                  <a:pt x="7060496" y="9902855"/>
                  <a:pt x="7060496" y="9902855"/>
                  <a:pt x="7131877" y="9695196"/>
                </a:cubicBezTo>
                <a:cubicBezTo>
                  <a:pt x="7203257" y="9487537"/>
                  <a:pt x="7203257" y="9487537"/>
                  <a:pt x="7229218" y="9305831"/>
                </a:cubicBezTo>
                <a:cubicBezTo>
                  <a:pt x="7255175" y="9137106"/>
                  <a:pt x="7255175" y="9137106"/>
                  <a:pt x="7313580" y="9059233"/>
                </a:cubicBezTo>
                <a:cubicBezTo>
                  <a:pt x="7371985" y="8981359"/>
                  <a:pt x="7371985" y="8981359"/>
                  <a:pt x="7417411" y="8922955"/>
                </a:cubicBezTo>
                <a:cubicBezTo>
                  <a:pt x="7462842" y="8864554"/>
                  <a:pt x="7462842" y="8864554"/>
                  <a:pt x="7495284" y="8767208"/>
                </a:cubicBezTo>
                <a:cubicBezTo>
                  <a:pt x="7527724" y="8669862"/>
                  <a:pt x="7527724" y="8669862"/>
                  <a:pt x="7488794" y="8436248"/>
                </a:cubicBezTo>
                <a:cubicBezTo>
                  <a:pt x="7449858" y="8137735"/>
                  <a:pt x="7449858" y="8137735"/>
                  <a:pt x="7560178" y="8001457"/>
                </a:cubicBezTo>
                <a:cubicBezTo>
                  <a:pt x="7670495" y="7865178"/>
                  <a:pt x="7670495" y="7865178"/>
                  <a:pt x="7748371" y="7774327"/>
                </a:cubicBezTo>
                <a:moveTo>
                  <a:pt x="9033275" y="9812006"/>
                </a:moveTo>
                <a:cubicBezTo>
                  <a:pt x="9214979" y="9591366"/>
                  <a:pt x="9214979" y="9591366"/>
                  <a:pt x="9221468" y="9448599"/>
                </a:cubicBezTo>
                <a:cubicBezTo>
                  <a:pt x="9227952" y="9305831"/>
                  <a:pt x="9227952" y="9305831"/>
                  <a:pt x="8916465" y="9227959"/>
                </a:cubicBezTo>
                <a:cubicBezTo>
                  <a:pt x="8591994" y="9150086"/>
                  <a:pt x="8591994" y="9150086"/>
                  <a:pt x="8455717" y="9143596"/>
                </a:cubicBezTo>
                <a:cubicBezTo>
                  <a:pt x="8319440" y="9137098"/>
                  <a:pt x="8319440" y="9137098"/>
                  <a:pt x="8202629" y="9279874"/>
                </a:cubicBezTo>
                <a:cubicBezTo>
                  <a:pt x="8085814" y="9422646"/>
                  <a:pt x="8085814" y="9422646"/>
                  <a:pt x="8033904" y="9571898"/>
                </a:cubicBezTo>
                <a:cubicBezTo>
                  <a:pt x="7981988" y="9721148"/>
                  <a:pt x="7981988" y="9721148"/>
                  <a:pt x="8059862" y="9980731"/>
                </a:cubicBezTo>
                <a:cubicBezTo>
                  <a:pt x="8098798" y="10097541"/>
                  <a:pt x="8098798" y="10097541"/>
                  <a:pt x="8124756" y="10168924"/>
                </a:cubicBezTo>
                <a:cubicBezTo>
                  <a:pt x="8150710" y="10240309"/>
                  <a:pt x="8150710" y="10240309"/>
                  <a:pt x="8189651" y="10259776"/>
                </a:cubicBezTo>
                <a:cubicBezTo>
                  <a:pt x="8228592" y="10279243"/>
                  <a:pt x="8228592" y="10279243"/>
                  <a:pt x="8306461" y="10272755"/>
                </a:cubicBezTo>
                <a:cubicBezTo>
                  <a:pt x="8384330" y="10266271"/>
                  <a:pt x="8384330" y="10266271"/>
                  <a:pt x="8527101" y="10227329"/>
                </a:cubicBezTo>
                <a:cubicBezTo>
                  <a:pt x="8682847" y="10188393"/>
                  <a:pt x="8682847" y="10188393"/>
                  <a:pt x="8825614" y="10045626"/>
                </a:cubicBezTo>
                <a:cubicBezTo>
                  <a:pt x="8968382" y="9902859"/>
                  <a:pt x="8968382" y="9902859"/>
                  <a:pt x="9033276" y="9812007"/>
                </a:cubicBezTo>
                <a:moveTo>
                  <a:pt x="9383704" y="6022184"/>
                </a:moveTo>
                <a:cubicBezTo>
                  <a:pt x="9474556" y="5931332"/>
                  <a:pt x="9474556" y="5931332"/>
                  <a:pt x="9688707" y="5885906"/>
                </a:cubicBezTo>
                <a:cubicBezTo>
                  <a:pt x="9902855" y="5840465"/>
                  <a:pt x="9902855" y="5840465"/>
                  <a:pt x="10123499" y="5769097"/>
                </a:cubicBezTo>
                <a:cubicBezTo>
                  <a:pt x="10344147" y="5697744"/>
                  <a:pt x="10344147" y="5697744"/>
                  <a:pt x="10512864" y="5567924"/>
                </a:cubicBezTo>
                <a:cubicBezTo>
                  <a:pt x="10681573" y="5438095"/>
                  <a:pt x="10681573" y="5438095"/>
                  <a:pt x="10694568" y="5204517"/>
                </a:cubicBezTo>
                <a:cubicBezTo>
                  <a:pt x="10707545" y="4970938"/>
                  <a:pt x="10707545" y="4970938"/>
                  <a:pt x="10694568" y="4776215"/>
                </a:cubicBezTo>
                <a:cubicBezTo>
                  <a:pt x="10681600" y="4581491"/>
                  <a:pt x="10681600" y="4581491"/>
                  <a:pt x="10616695" y="4386850"/>
                </a:cubicBezTo>
                <a:cubicBezTo>
                  <a:pt x="10551795" y="4192206"/>
                  <a:pt x="10551795" y="4192206"/>
                  <a:pt x="10441481" y="3978016"/>
                </a:cubicBezTo>
                <a:cubicBezTo>
                  <a:pt x="10331166" y="3763826"/>
                  <a:pt x="10331166" y="3763826"/>
                  <a:pt x="10162436" y="3491309"/>
                </a:cubicBezTo>
                <a:cubicBezTo>
                  <a:pt x="9980732" y="3205775"/>
                  <a:pt x="9980732" y="3205775"/>
                  <a:pt x="9831475" y="3011092"/>
                </a:cubicBezTo>
                <a:cubicBezTo>
                  <a:pt x="9682205" y="2816419"/>
                  <a:pt x="9682205" y="2816419"/>
                  <a:pt x="9539451" y="2680132"/>
                </a:cubicBezTo>
                <a:cubicBezTo>
                  <a:pt x="9396691" y="2543850"/>
                  <a:pt x="9396691" y="2543850"/>
                  <a:pt x="9240938" y="2433534"/>
                </a:cubicBezTo>
                <a:cubicBezTo>
                  <a:pt x="9085186" y="2323215"/>
                  <a:pt x="9085186" y="2323215"/>
                  <a:pt x="8890509" y="2206404"/>
                </a:cubicBezTo>
                <a:cubicBezTo>
                  <a:pt x="8682847" y="2089594"/>
                  <a:pt x="8682847" y="2089594"/>
                  <a:pt x="8481676" y="1953316"/>
                </a:cubicBezTo>
                <a:cubicBezTo>
                  <a:pt x="8280493" y="1817055"/>
                  <a:pt x="8280493" y="1817055"/>
                  <a:pt x="8046884" y="1771613"/>
                </a:cubicBezTo>
                <a:cubicBezTo>
                  <a:pt x="7813277" y="1726162"/>
                  <a:pt x="7813277" y="1726162"/>
                  <a:pt x="7540710" y="1830017"/>
                </a:cubicBezTo>
                <a:cubicBezTo>
                  <a:pt x="7268146" y="1933881"/>
                  <a:pt x="7268146" y="1933881"/>
                  <a:pt x="6917725" y="2284277"/>
                </a:cubicBezTo>
                <a:lnTo>
                  <a:pt x="6697085" y="2517896"/>
                </a:lnTo>
                <a:cubicBezTo>
                  <a:pt x="6554318" y="2647685"/>
                  <a:pt x="6554318" y="2647685"/>
                  <a:pt x="6398572" y="2764494"/>
                </a:cubicBezTo>
                <a:cubicBezTo>
                  <a:pt x="6242825" y="2881304"/>
                  <a:pt x="6242825" y="2881304"/>
                  <a:pt x="6100058" y="2965666"/>
                </a:cubicBezTo>
                <a:cubicBezTo>
                  <a:pt x="5957292" y="3050030"/>
                  <a:pt x="5957292" y="3050030"/>
                  <a:pt x="5840481" y="3050029"/>
                </a:cubicBezTo>
                <a:cubicBezTo>
                  <a:pt x="5736650" y="3050029"/>
                  <a:pt x="5736650" y="3050029"/>
                  <a:pt x="5516010" y="3075986"/>
                </a:cubicBezTo>
                <a:cubicBezTo>
                  <a:pt x="5295370" y="3101945"/>
                  <a:pt x="5295370" y="3101945"/>
                  <a:pt x="5068240" y="3205775"/>
                </a:cubicBezTo>
                <a:cubicBezTo>
                  <a:pt x="4841116" y="3309617"/>
                  <a:pt x="4841116" y="3309617"/>
                  <a:pt x="4678875" y="3497799"/>
                </a:cubicBezTo>
                <a:cubicBezTo>
                  <a:pt x="4516621" y="3685970"/>
                  <a:pt x="4516621" y="3685970"/>
                  <a:pt x="4542597" y="3997484"/>
                </a:cubicBezTo>
                <a:cubicBezTo>
                  <a:pt x="4555576" y="4347913"/>
                  <a:pt x="4555576" y="4347913"/>
                  <a:pt x="4665896" y="4451744"/>
                </a:cubicBezTo>
                <a:cubicBezTo>
                  <a:pt x="4776224" y="4555566"/>
                  <a:pt x="4776224" y="4555566"/>
                  <a:pt x="4951431" y="4568553"/>
                </a:cubicBezTo>
                <a:cubicBezTo>
                  <a:pt x="5126637" y="4581542"/>
                  <a:pt x="5126637" y="4581542"/>
                  <a:pt x="5366754" y="4594511"/>
                </a:cubicBezTo>
                <a:cubicBezTo>
                  <a:pt x="5606871" y="4607473"/>
                  <a:pt x="5606871" y="4607473"/>
                  <a:pt x="5879418" y="4763236"/>
                </a:cubicBezTo>
                <a:cubicBezTo>
                  <a:pt x="6203889" y="4841109"/>
                  <a:pt x="6203889" y="4841109"/>
                  <a:pt x="6489424" y="4918982"/>
                </a:cubicBezTo>
                <a:cubicBezTo>
                  <a:pt x="6736022" y="4983876"/>
                  <a:pt x="6736022" y="4983876"/>
                  <a:pt x="6989109" y="5081217"/>
                </a:cubicBezTo>
                <a:cubicBezTo>
                  <a:pt x="7242192" y="5178569"/>
                  <a:pt x="7242192" y="5178569"/>
                  <a:pt x="7410922" y="5282389"/>
                </a:cubicBezTo>
                <a:cubicBezTo>
                  <a:pt x="7605604" y="5399199"/>
                  <a:pt x="7605604" y="5399199"/>
                  <a:pt x="7566668" y="5587392"/>
                </a:cubicBezTo>
                <a:cubicBezTo>
                  <a:pt x="7527729" y="5775585"/>
                  <a:pt x="7527729" y="5775585"/>
                  <a:pt x="7430390" y="5970268"/>
                </a:cubicBezTo>
                <a:cubicBezTo>
                  <a:pt x="7333067" y="6164959"/>
                  <a:pt x="7333067" y="6164959"/>
                  <a:pt x="7268154" y="6346654"/>
                </a:cubicBezTo>
                <a:cubicBezTo>
                  <a:pt x="7203241" y="6528350"/>
                  <a:pt x="7203241" y="6528350"/>
                  <a:pt x="7346027" y="6632189"/>
                </a:cubicBezTo>
                <a:cubicBezTo>
                  <a:pt x="7540710" y="6774956"/>
                  <a:pt x="7540710" y="6774956"/>
                  <a:pt x="7631562" y="6813893"/>
                </a:cubicBezTo>
                <a:cubicBezTo>
                  <a:pt x="7722413" y="6852832"/>
                  <a:pt x="7722413" y="6852832"/>
                  <a:pt x="7826244" y="6833361"/>
                </a:cubicBezTo>
                <a:cubicBezTo>
                  <a:pt x="7930076" y="6813892"/>
                  <a:pt x="7930076" y="6813892"/>
                  <a:pt x="8111779" y="6774956"/>
                </a:cubicBezTo>
                <a:cubicBezTo>
                  <a:pt x="8293485" y="6736036"/>
                  <a:pt x="8293485" y="6736036"/>
                  <a:pt x="8669869" y="6736020"/>
                </a:cubicBezTo>
                <a:cubicBezTo>
                  <a:pt x="8566038" y="6736020"/>
                  <a:pt x="8566038" y="6736020"/>
                  <a:pt x="8630932" y="6658147"/>
                </a:cubicBezTo>
                <a:cubicBezTo>
                  <a:pt x="8695832" y="6580279"/>
                  <a:pt x="8695832" y="6580279"/>
                  <a:pt x="8832105" y="6463465"/>
                </a:cubicBezTo>
                <a:cubicBezTo>
                  <a:pt x="8968385" y="6346659"/>
                  <a:pt x="8968385" y="6346659"/>
                  <a:pt x="9124129" y="6223356"/>
                </a:cubicBezTo>
                <a:cubicBezTo>
                  <a:pt x="9279869" y="6100050"/>
                  <a:pt x="9279869" y="6100050"/>
                  <a:pt x="9383706" y="6022184"/>
                </a:cubicBezTo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9" name="Freeform 5"/>
          <p:cNvSpPr/>
          <p:nvPr>
            <p:custDataLst>
              <p:tags r:id="rId38"/>
            </p:custDataLst>
          </p:nvPr>
        </p:nvSpPr>
        <p:spPr bwMode="auto">
          <a:xfrm rot="19499771">
            <a:off x="5240337" y="1695223"/>
            <a:ext cx="487455" cy="532670"/>
          </a:xfrm>
          <a:custGeom>
            <a:avLst/>
            <a:gdLst>
              <a:gd name="T0" fmla="*/ 0 w 383"/>
              <a:gd name="T1" fmla="*/ 152 h 603"/>
              <a:gd name="T2" fmla="*/ 54 w 383"/>
              <a:gd name="T3" fmla="*/ 0 h 603"/>
              <a:gd name="T4" fmla="*/ 383 w 383"/>
              <a:gd name="T5" fmla="*/ 410 h 603"/>
              <a:gd name="T6" fmla="*/ 362 w 383"/>
              <a:gd name="T7" fmla="*/ 603 h 603"/>
              <a:gd name="T8" fmla="*/ 0 w 383"/>
              <a:gd name="T9" fmla="*/ 152 h 603"/>
              <a:gd name="connsiteX0" fmla="*/ 0 w 10000"/>
              <a:gd name="connsiteY0" fmla="*/ 2521 h 11071"/>
              <a:gd name="connsiteX1" fmla="*/ 1410 w 10000"/>
              <a:gd name="connsiteY1" fmla="*/ 0 h 11071"/>
              <a:gd name="connsiteX2" fmla="*/ 10000 w 10000"/>
              <a:gd name="connsiteY2" fmla="*/ 6799 h 11071"/>
              <a:gd name="connsiteX3" fmla="*/ 9067 w 10000"/>
              <a:gd name="connsiteY3" fmla="*/ 11071 h 11071"/>
              <a:gd name="connsiteX4" fmla="*/ 0 w 10000"/>
              <a:gd name="connsiteY4" fmla="*/ 2521 h 11071"/>
              <a:gd name="connsiteX0-1" fmla="*/ 0 w 10913"/>
              <a:gd name="connsiteY0-2" fmla="*/ 2521 h 11071"/>
              <a:gd name="connsiteX1-3" fmla="*/ 1410 w 10913"/>
              <a:gd name="connsiteY1-4" fmla="*/ 0 h 11071"/>
              <a:gd name="connsiteX2-5" fmla="*/ 10913 w 10913"/>
              <a:gd name="connsiteY2-6" fmla="*/ 9424 h 11071"/>
              <a:gd name="connsiteX3-7" fmla="*/ 9067 w 10913"/>
              <a:gd name="connsiteY3-8" fmla="*/ 11071 h 11071"/>
              <a:gd name="connsiteX4-9" fmla="*/ 0 w 10913"/>
              <a:gd name="connsiteY4-10" fmla="*/ 2521 h 11071"/>
              <a:gd name="connsiteX0-11" fmla="*/ 0 w 11155"/>
              <a:gd name="connsiteY0-12" fmla="*/ 2521 h 11071"/>
              <a:gd name="connsiteX1-13" fmla="*/ 1410 w 11155"/>
              <a:gd name="connsiteY1-14" fmla="*/ 0 h 11071"/>
              <a:gd name="connsiteX2-15" fmla="*/ 11155 w 11155"/>
              <a:gd name="connsiteY2-16" fmla="*/ 9192 h 11071"/>
              <a:gd name="connsiteX3-17" fmla="*/ 9067 w 11155"/>
              <a:gd name="connsiteY3-18" fmla="*/ 11071 h 11071"/>
              <a:gd name="connsiteX4-19" fmla="*/ 0 w 11155"/>
              <a:gd name="connsiteY4-20" fmla="*/ 2521 h 1107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1155" h="11071">
                <a:moveTo>
                  <a:pt x="0" y="2521"/>
                </a:moveTo>
                <a:lnTo>
                  <a:pt x="1410" y="0"/>
                </a:lnTo>
                <a:lnTo>
                  <a:pt x="11155" y="9192"/>
                </a:lnTo>
                <a:lnTo>
                  <a:pt x="9067" y="11071"/>
                </a:lnTo>
                <a:lnTo>
                  <a:pt x="0" y="2521"/>
                </a:lnTo>
                <a:close/>
              </a:path>
            </a:pathLst>
          </a:custGeom>
          <a:solidFill>
            <a:srgbClr val="1F74AD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10" name="Freeform 5"/>
          <p:cNvSpPr/>
          <p:nvPr>
            <p:custDataLst>
              <p:tags r:id="rId39"/>
            </p:custDataLst>
          </p:nvPr>
        </p:nvSpPr>
        <p:spPr bwMode="auto">
          <a:xfrm rot="2065162">
            <a:off x="7101981" y="2111363"/>
            <a:ext cx="580762" cy="607503"/>
          </a:xfrm>
          <a:custGeom>
            <a:avLst/>
            <a:gdLst>
              <a:gd name="T0" fmla="*/ 0 w 383"/>
              <a:gd name="T1" fmla="*/ 152 h 603"/>
              <a:gd name="T2" fmla="*/ 54 w 383"/>
              <a:gd name="T3" fmla="*/ 0 h 603"/>
              <a:gd name="T4" fmla="*/ 383 w 383"/>
              <a:gd name="T5" fmla="*/ 410 h 603"/>
              <a:gd name="T6" fmla="*/ 362 w 383"/>
              <a:gd name="T7" fmla="*/ 603 h 603"/>
              <a:gd name="T8" fmla="*/ 0 w 383"/>
              <a:gd name="T9" fmla="*/ 152 h 603"/>
              <a:gd name="connsiteX0" fmla="*/ 0 w 10000"/>
              <a:gd name="connsiteY0" fmla="*/ 2521 h 11071"/>
              <a:gd name="connsiteX1" fmla="*/ 1410 w 10000"/>
              <a:gd name="connsiteY1" fmla="*/ 0 h 11071"/>
              <a:gd name="connsiteX2" fmla="*/ 10000 w 10000"/>
              <a:gd name="connsiteY2" fmla="*/ 6799 h 11071"/>
              <a:gd name="connsiteX3" fmla="*/ 9067 w 10000"/>
              <a:gd name="connsiteY3" fmla="*/ 11071 h 11071"/>
              <a:gd name="connsiteX4" fmla="*/ 0 w 10000"/>
              <a:gd name="connsiteY4" fmla="*/ 2521 h 11071"/>
              <a:gd name="connsiteX0-1" fmla="*/ 0 w 10913"/>
              <a:gd name="connsiteY0-2" fmla="*/ 2521 h 11071"/>
              <a:gd name="connsiteX1-3" fmla="*/ 1410 w 10913"/>
              <a:gd name="connsiteY1-4" fmla="*/ 0 h 11071"/>
              <a:gd name="connsiteX2-5" fmla="*/ 10913 w 10913"/>
              <a:gd name="connsiteY2-6" fmla="*/ 9424 h 11071"/>
              <a:gd name="connsiteX3-7" fmla="*/ 9067 w 10913"/>
              <a:gd name="connsiteY3-8" fmla="*/ 11071 h 11071"/>
              <a:gd name="connsiteX4-9" fmla="*/ 0 w 10913"/>
              <a:gd name="connsiteY4-10" fmla="*/ 2521 h 11071"/>
              <a:gd name="connsiteX0-11" fmla="*/ 0 w 11155"/>
              <a:gd name="connsiteY0-12" fmla="*/ 2521 h 11071"/>
              <a:gd name="connsiteX1-13" fmla="*/ 1410 w 11155"/>
              <a:gd name="connsiteY1-14" fmla="*/ 0 h 11071"/>
              <a:gd name="connsiteX2-15" fmla="*/ 11155 w 11155"/>
              <a:gd name="connsiteY2-16" fmla="*/ 9192 h 11071"/>
              <a:gd name="connsiteX3-17" fmla="*/ 9067 w 11155"/>
              <a:gd name="connsiteY3-18" fmla="*/ 11071 h 11071"/>
              <a:gd name="connsiteX4-19" fmla="*/ 0 w 11155"/>
              <a:gd name="connsiteY4-20" fmla="*/ 2521 h 1107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1155" h="11071">
                <a:moveTo>
                  <a:pt x="0" y="2521"/>
                </a:moveTo>
                <a:lnTo>
                  <a:pt x="1410" y="0"/>
                </a:lnTo>
                <a:lnTo>
                  <a:pt x="11155" y="9192"/>
                </a:lnTo>
                <a:lnTo>
                  <a:pt x="9067" y="11071"/>
                </a:lnTo>
                <a:lnTo>
                  <a:pt x="0" y="2521"/>
                </a:lnTo>
                <a:close/>
              </a:path>
            </a:pathLst>
          </a:custGeom>
          <a:solidFill>
            <a:srgbClr val="3498DB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11" name="Freeform 5"/>
          <p:cNvSpPr/>
          <p:nvPr>
            <p:custDataLst>
              <p:tags r:id="rId40"/>
            </p:custDataLst>
          </p:nvPr>
        </p:nvSpPr>
        <p:spPr bwMode="auto">
          <a:xfrm rot="6124011">
            <a:off x="7548115" y="3862103"/>
            <a:ext cx="628361" cy="624265"/>
          </a:xfrm>
          <a:custGeom>
            <a:avLst/>
            <a:gdLst>
              <a:gd name="T0" fmla="*/ 0 w 383"/>
              <a:gd name="T1" fmla="*/ 152 h 603"/>
              <a:gd name="T2" fmla="*/ 54 w 383"/>
              <a:gd name="T3" fmla="*/ 0 h 603"/>
              <a:gd name="T4" fmla="*/ 383 w 383"/>
              <a:gd name="T5" fmla="*/ 410 h 603"/>
              <a:gd name="T6" fmla="*/ 362 w 383"/>
              <a:gd name="T7" fmla="*/ 603 h 603"/>
              <a:gd name="T8" fmla="*/ 0 w 383"/>
              <a:gd name="T9" fmla="*/ 152 h 603"/>
              <a:gd name="connsiteX0" fmla="*/ 0 w 10000"/>
              <a:gd name="connsiteY0" fmla="*/ 2521 h 11071"/>
              <a:gd name="connsiteX1" fmla="*/ 1410 w 10000"/>
              <a:gd name="connsiteY1" fmla="*/ 0 h 11071"/>
              <a:gd name="connsiteX2" fmla="*/ 10000 w 10000"/>
              <a:gd name="connsiteY2" fmla="*/ 6799 h 11071"/>
              <a:gd name="connsiteX3" fmla="*/ 9067 w 10000"/>
              <a:gd name="connsiteY3" fmla="*/ 11071 h 11071"/>
              <a:gd name="connsiteX4" fmla="*/ 0 w 10000"/>
              <a:gd name="connsiteY4" fmla="*/ 2521 h 11071"/>
              <a:gd name="connsiteX0-1" fmla="*/ 0 w 10913"/>
              <a:gd name="connsiteY0-2" fmla="*/ 2521 h 11071"/>
              <a:gd name="connsiteX1-3" fmla="*/ 1410 w 10913"/>
              <a:gd name="connsiteY1-4" fmla="*/ 0 h 11071"/>
              <a:gd name="connsiteX2-5" fmla="*/ 10913 w 10913"/>
              <a:gd name="connsiteY2-6" fmla="*/ 9424 h 11071"/>
              <a:gd name="connsiteX3-7" fmla="*/ 9067 w 10913"/>
              <a:gd name="connsiteY3-8" fmla="*/ 11071 h 11071"/>
              <a:gd name="connsiteX4-9" fmla="*/ 0 w 10913"/>
              <a:gd name="connsiteY4-10" fmla="*/ 2521 h 11071"/>
              <a:gd name="connsiteX0-11" fmla="*/ 0 w 11155"/>
              <a:gd name="connsiteY0-12" fmla="*/ 2521 h 11071"/>
              <a:gd name="connsiteX1-13" fmla="*/ 1410 w 11155"/>
              <a:gd name="connsiteY1-14" fmla="*/ 0 h 11071"/>
              <a:gd name="connsiteX2-15" fmla="*/ 11155 w 11155"/>
              <a:gd name="connsiteY2-16" fmla="*/ 9192 h 11071"/>
              <a:gd name="connsiteX3-17" fmla="*/ 9067 w 11155"/>
              <a:gd name="connsiteY3-18" fmla="*/ 11071 h 11071"/>
              <a:gd name="connsiteX4-19" fmla="*/ 0 w 11155"/>
              <a:gd name="connsiteY4-20" fmla="*/ 2521 h 1107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1155" h="11071">
                <a:moveTo>
                  <a:pt x="0" y="2521"/>
                </a:moveTo>
                <a:lnTo>
                  <a:pt x="1410" y="0"/>
                </a:lnTo>
                <a:lnTo>
                  <a:pt x="11155" y="9192"/>
                </a:lnTo>
                <a:lnTo>
                  <a:pt x="9067" y="11071"/>
                </a:lnTo>
                <a:lnTo>
                  <a:pt x="0" y="2521"/>
                </a:lnTo>
                <a:close/>
              </a:path>
            </a:pathLst>
          </a:custGeom>
          <a:solidFill>
            <a:srgbClr val="1AA3AA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12" name="Freeform 5"/>
          <p:cNvSpPr/>
          <p:nvPr>
            <p:custDataLst>
              <p:tags r:id="rId41"/>
            </p:custDataLst>
          </p:nvPr>
        </p:nvSpPr>
        <p:spPr bwMode="auto">
          <a:xfrm rot="9361686">
            <a:off x="6308230" y="5245561"/>
            <a:ext cx="600172" cy="579176"/>
          </a:xfrm>
          <a:custGeom>
            <a:avLst/>
            <a:gdLst>
              <a:gd name="T0" fmla="*/ 0 w 383"/>
              <a:gd name="T1" fmla="*/ 152 h 603"/>
              <a:gd name="T2" fmla="*/ 54 w 383"/>
              <a:gd name="T3" fmla="*/ 0 h 603"/>
              <a:gd name="T4" fmla="*/ 383 w 383"/>
              <a:gd name="T5" fmla="*/ 410 h 603"/>
              <a:gd name="T6" fmla="*/ 362 w 383"/>
              <a:gd name="T7" fmla="*/ 603 h 603"/>
              <a:gd name="T8" fmla="*/ 0 w 383"/>
              <a:gd name="T9" fmla="*/ 152 h 603"/>
              <a:gd name="connsiteX0" fmla="*/ 0 w 10000"/>
              <a:gd name="connsiteY0" fmla="*/ 2521 h 11071"/>
              <a:gd name="connsiteX1" fmla="*/ 1410 w 10000"/>
              <a:gd name="connsiteY1" fmla="*/ 0 h 11071"/>
              <a:gd name="connsiteX2" fmla="*/ 10000 w 10000"/>
              <a:gd name="connsiteY2" fmla="*/ 6799 h 11071"/>
              <a:gd name="connsiteX3" fmla="*/ 9067 w 10000"/>
              <a:gd name="connsiteY3" fmla="*/ 11071 h 11071"/>
              <a:gd name="connsiteX4" fmla="*/ 0 w 10000"/>
              <a:gd name="connsiteY4" fmla="*/ 2521 h 11071"/>
              <a:gd name="connsiteX0-1" fmla="*/ 0 w 10913"/>
              <a:gd name="connsiteY0-2" fmla="*/ 2521 h 11071"/>
              <a:gd name="connsiteX1-3" fmla="*/ 1410 w 10913"/>
              <a:gd name="connsiteY1-4" fmla="*/ 0 h 11071"/>
              <a:gd name="connsiteX2-5" fmla="*/ 10913 w 10913"/>
              <a:gd name="connsiteY2-6" fmla="*/ 9424 h 11071"/>
              <a:gd name="connsiteX3-7" fmla="*/ 9067 w 10913"/>
              <a:gd name="connsiteY3-8" fmla="*/ 11071 h 11071"/>
              <a:gd name="connsiteX4-9" fmla="*/ 0 w 10913"/>
              <a:gd name="connsiteY4-10" fmla="*/ 2521 h 11071"/>
              <a:gd name="connsiteX0-11" fmla="*/ 0 w 11155"/>
              <a:gd name="connsiteY0-12" fmla="*/ 2521 h 11071"/>
              <a:gd name="connsiteX1-13" fmla="*/ 1410 w 11155"/>
              <a:gd name="connsiteY1-14" fmla="*/ 0 h 11071"/>
              <a:gd name="connsiteX2-15" fmla="*/ 11155 w 11155"/>
              <a:gd name="connsiteY2-16" fmla="*/ 9192 h 11071"/>
              <a:gd name="connsiteX3-17" fmla="*/ 9067 w 11155"/>
              <a:gd name="connsiteY3-18" fmla="*/ 11071 h 11071"/>
              <a:gd name="connsiteX4-19" fmla="*/ 0 w 11155"/>
              <a:gd name="connsiteY4-20" fmla="*/ 2521 h 1107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1155" h="11071">
                <a:moveTo>
                  <a:pt x="0" y="2521"/>
                </a:moveTo>
                <a:lnTo>
                  <a:pt x="1410" y="0"/>
                </a:lnTo>
                <a:lnTo>
                  <a:pt x="11155" y="9192"/>
                </a:lnTo>
                <a:lnTo>
                  <a:pt x="9067" y="11071"/>
                </a:lnTo>
                <a:lnTo>
                  <a:pt x="0" y="2521"/>
                </a:lnTo>
                <a:close/>
              </a:path>
            </a:pathLst>
          </a:custGeom>
          <a:solidFill>
            <a:srgbClr val="69A35B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13" name="Freeform 5"/>
          <p:cNvSpPr/>
          <p:nvPr>
            <p:custDataLst>
              <p:tags r:id="rId42"/>
            </p:custDataLst>
          </p:nvPr>
        </p:nvSpPr>
        <p:spPr bwMode="auto">
          <a:xfrm rot="13885320">
            <a:off x="4367999" y="4548314"/>
            <a:ext cx="600172" cy="579176"/>
          </a:xfrm>
          <a:custGeom>
            <a:avLst/>
            <a:gdLst>
              <a:gd name="T0" fmla="*/ 0 w 383"/>
              <a:gd name="T1" fmla="*/ 152 h 603"/>
              <a:gd name="T2" fmla="*/ 54 w 383"/>
              <a:gd name="T3" fmla="*/ 0 h 603"/>
              <a:gd name="T4" fmla="*/ 383 w 383"/>
              <a:gd name="T5" fmla="*/ 410 h 603"/>
              <a:gd name="T6" fmla="*/ 362 w 383"/>
              <a:gd name="T7" fmla="*/ 603 h 603"/>
              <a:gd name="T8" fmla="*/ 0 w 383"/>
              <a:gd name="T9" fmla="*/ 152 h 603"/>
              <a:gd name="connsiteX0" fmla="*/ 0 w 10000"/>
              <a:gd name="connsiteY0" fmla="*/ 2521 h 11071"/>
              <a:gd name="connsiteX1" fmla="*/ 1410 w 10000"/>
              <a:gd name="connsiteY1" fmla="*/ 0 h 11071"/>
              <a:gd name="connsiteX2" fmla="*/ 10000 w 10000"/>
              <a:gd name="connsiteY2" fmla="*/ 6799 h 11071"/>
              <a:gd name="connsiteX3" fmla="*/ 9067 w 10000"/>
              <a:gd name="connsiteY3" fmla="*/ 11071 h 11071"/>
              <a:gd name="connsiteX4" fmla="*/ 0 w 10000"/>
              <a:gd name="connsiteY4" fmla="*/ 2521 h 11071"/>
              <a:gd name="connsiteX0-1" fmla="*/ 0 w 10913"/>
              <a:gd name="connsiteY0-2" fmla="*/ 2521 h 11071"/>
              <a:gd name="connsiteX1-3" fmla="*/ 1410 w 10913"/>
              <a:gd name="connsiteY1-4" fmla="*/ 0 h 11071"/>
              <a:gd name="connsiteX2-5" fmla="*/ 10913 w 10913"/>
              <a:gd name="connsiteY2-6" fmla="*/ 9424 h 11071"/>
              <a:gd name="connsiteX3-7" fmla="*/ 9067 w 10913"/>
              <a:gd name="connsiteY3-8" fmla="*/ 11071 h 11071"/>
              <a:gd name="connsiteX4-9" fmla="*/ 0 w 10913"/>
              <a:gd name="connsiteY4-10" fmla="*/ 2521 h 11071"/>
              <a:gd name="connsiteX0-11" fmla="*/ 0 w 11155"/>
              <a:gd name="connsiteY0-12" fmla="*/ 2521 h 11071"/>
              <a:gd name="connsiteX1-13" fmla="*/ 1410 w 11155"/>
              <a:gd name="connsiteY1-14" fmla="*/ 0 h 11071"/>
              <a:gd name="connsiteX2-15" fmla="*/ 11155 w 11155"/>
              <a:gd name="connsiteY2-16" fmla="*/ 9192 h 11071"/>
              <a:gd name="connsiteX3-17" fmla="*/ 9067 w 11155"/>
              <a:gd name="connsiteY3-18" fmla="*/ 11071 h 11071"/>
              <a:gd name="connsiteX4-19" fmla="*/ 0 w 11155"/>
              <a:gd name="connsiteY4-20" fmla="*/ 2521 h 1107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1155" h="11071">
                <a:moveTo>
                  <a:pt x="0" y="2521"/>
                </a:moveTo>
                <a:lnTo>
                  <a:pt x="1410" y="0"/>
                </a:lnTo>
                <a:lnTo>
                  <a:pt x="11155" y="9192"/>
                </a:lnTo>
                <a:lnTo>
                  <a:pt x="9067" y="11071"/>
                </a:lnTo>
                <a:lnTo>
                  <a:pt x="0" y="2521"/>
                </a:lnTo>
                <a:close/>
              </a:path>
            </a:pathLst>
          </a:custGeom>
          <a:solidFill>
            <a:srgbClr val="9BBB59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14" name="Freeform 5"/>
          <p:cNvSpPr/>
          <p:nvPr>
            <p:custDataLst>
              <p:tags r:id="rId43"/>
            </p:custDataLst>
          </p:nvPr>
        </p:nvSpPr>
        <p:spPr bwMode="auto">
          <a:xfrm rot="17124168">
            <a:off x="4087969" y="2890715"/>
            <a:ext cx="600172" cy="579176"/>
          </a:xfrm>
          <a:custGeom>
            <a:avLst/>
            <a:gdLst>
              <a:gd name="T0" fmla="*/ 0 w 383"/>
              <a:gd name="T1" fmla="*/ 152 h 603"/>
              <a:gd name="T2" fmla="*/ 54 w 383"/>
              <a:gd name="T3" fmla="*/ 0 h 603"/>
              <a:gd name="T4" fmla="*/ 383 w 383"/>
              <a:gd name="T5" fmla="*/ 410 h 603"/>
              <a:gd name="T6" fmla="*/ 362 w 383"/>
              <a:gd name="T7" fmla="*/ 603 h 603"/>
              <a:gd name="T8" fmla="*/ 0 w 383"/>
              <a:gd name="T9" fmla="*/ 152 h 603"/>
              <a:gd name="connsiteX0" fmla="*/ 0 w 10000"/>
              <a:gd name="connsiteY0" fmla="*/ 2521 h 11071"/>
              <a:gd name="connsiteX1" fmla="*/ 1410 w 10000"/>
              <a:gd name="connsiteY1" fmla="*/ 0 h 11071"/>
              <a:gd name="connsiteX2" fmla="*/ 10000 w 10000"/>
              <a:gd name="connsiteY2" fmla="*/ 6799 h 11071"/>
              <a:gd name="connsiteX3" fmla="*/ 9067 w 10000"/>
              <a:gd name="connsiteY3" fmla="*/ 11071 h 11071"/>
              <a:gd name="connsiteX4" fmla="*/ 0 w 10000"/>
              <a:gd name="connsiteY4" fmla="*/ 2521 h 11071"/>
              <a:gd name="connsiteX0-1" fmla="*/ 0 w 10913"/>
              <a:gd name="connsiteY0-2" fmla="*/ 2521 h 11071"/>
              <a:gd name="connsiteX1-3" fmla="*/ 1410 w 10913"/>
              <a:gd name="connsiteY1-4" fmla="*/ 0 h 11071"/>
              <a:gd name="connsiteX2-5" fmla="*/ 10913 w 10913"/>
              <a:gd name="connsiteY2-6" fmla="*/ 9424 h 11071"/>
              <a:gd name="connsiteX3-7" fmla="*/ 9067 w 10913"/>
              <a:gd name="connsiteY3-8" fmla="*/ 11071 h 11071"/>
              <a:gd name="connsiteX4-9" fmla="*/ 0 w 10913"/>
              <a:gd name="connsiteY4-10" fmla="*/ 2521 h 11071"/>
              <a:gd name="connsiteX0-11" fmla="*/ 0 w 11155"/>
              <a:gd name="connsiteY0-12" fmla="*/ 2521 h 11071"/>
              <a:gd name="connsiteX1-13" fmla="*/ 1410 w 11155"/>
              <a:gd name="connsiteY1-14" fmla="*/ 0 h 11071"/>
              <a:gd name="connsiteX2-15" fmla="*/ 11155 w 11155"/>
              <a:gd name="connsiteY2-16" fmla="*/ 9192 h 11071"/>
              <a:gd name="connsiteX3-17" fmla="*/ 9067 w 11155"/>
              <a:gd name="connsiteY3-18" fmla="*/ 11071 h 11071"/>
              <a:gd name="connsiteX4-19" fmla="*/ 0 w 11155"/>
              <a:gd name="connsiteY4-20" fmla="*/ 2521 h 1107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1155" h="11071">
                <a:moveTo>
                  <a:pt x="0" y="2521"/>
                </a:moveTo>
                <a:lnTo>
                  <a:pt x="1410" y="0"/>
                </a:lnTo>
                <a:lnTo>
                  <a:pt x="11155" y="9192"/>
                </a:lnTo>
                <a:lnTo>
                  <a:pt x="9067" y="11071"/>
                </a:lnTo>
                <a:lnTo>
                  <a:pt x="0" y="2521"/>
                </a:lnTo>
                <a:close/>
              </a:path>
            </a:pathLst>
          </a:custGeom>
          <a:solidFill>
            <a:srgbClr val="FFC000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19" name="任意多边形 118"/>
          <p:cNvSpPr/>
          <p:nvPr>
            <p:custDataLst>
              <p:tags r:id="rId44"/>
            </p:custDataLst>
          </p:nvPr>
        </p:nvSpPr>
        <p:spPr bwMode="auto">
          <a:xfrm rot="19645742">
            <a:off x="6456249" y="4743511"/>
            <a:ext cx="431647" cy="462392"/>
          </a:xfrm>
          <a:custGeom>
            <a:avLst/>
            <a:gdLst>
              <a:gd name="connsiteX0" fmla="*/ 267598 w 267598"/>
              <a:gd name="connsiteY0" fmla="*/ 0 h 412002"/>
              <a:gd name="connsiteX1" fmla="*/ 245471 w 267598"/>
              <a:gd name="connsiteY1" fmla="*/ 117183 h 412002"/>
              <a:gd name="connsiteX2" fmla="*/ 29115 w 267598"/>
              <a:gd name="connsiteY2" fmla="*/ 389738 h 412002"/>
              <a:gd name="connsiteX3" fmla="*/ 11442 w 267598"/>
              <a:gd name="connsiteY3" fmla="*/ 412002 h 412002"/>
              <a:gd name="connsiteX4" fmla="*/ 5176 w 267598"/>
              <a:gd name="connsiteY4" fmla="*/ 354828 h 412002"/>
              <a:gd name="connsiteX5" fmla="*/ 0 w 267598"/>
              <a:gd name="connsiteY5" fmla="*/ 336697 h 412002"/>
              <a:gd name="connsiteX6" fmla="*/ 267598 w 267598"/>
              <a:gd name="connsiteY6" fmla="*/ 0 h 412002"/>
              <a:gd name="connsiteX0-1" fmla="*/ 249735 w 262996"/>
              <a:gd name="connsiteY0-2" fmla="*/ 0 h 368391"/>
              <a:gd name="connsiteX1-3" fmla="*/ 245471 w 262996"/>
              <a:gd name="connsiteY1-4" fmla="*/ 73572 h 368391"/>
              <a:gd name="connsiteX2-5" fmla="*/ 29115 w 262996"/>
              <a:gd name="connsiteY2-6" fmla="*/ 346127 h 368391"/>
              <a:gd name="connsiteX3-7" fmla="*/ 11442 w 262996"/>
              <a:gd name="connsiteY3-8" fmla="*/ 368391 h 368391"/>
              <a:gd name="connsiteX4-9" fmla="*/ 5176 w 262996"/>
              <a:gd name="connsiteY4-10" fmla="*/ 311217 h 368391"/>
              <a:gd name="connsiteX5-11" fmla="*/ 0 w 262996"/>
              <a:gd name="connsiteY5-12" fmla="*/ 293086 h 368391"/>
              <a:gd name="connsiteX6-13" fmla="*/ 249735 w 262996"/>
              <a:gd name="connsiteY6-14" fmla="*/ 0 h 3683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62996" h="368391">
                <a:moveTo>
                  <a:pt x="249735" y="0"/>
                </a:moveTo>
                <a:cubicBezTo>
                  <a:pt x="249735" y="0"/>
                  <a:pt x="282241" y="15884"/>
                  <a:pt x="245471" y="73572"/>
                </a:cubicBezTo>
                <a:cubicBezTo>
                  <a:pt x="208701" y="131260"/>
                  <a:pt x="245471" y="73572"/>
                  <a:pt x="29115" y="346127"/>
                </a:cubicBezTo>
                <a:lnTo>
                  <a:pt x="11442" y="368391"/>
                </a:lnTo>
                <a:lnTo>
                  <a:pt x="5176" y="311217"/>
                </a:lnTo>
                <a:lnTo>
                  <a:pt x="0" y="293086"/>
                </a:lnTo>
                <a:lnTo>
                  <a:pt x="249735" y="0"/>
                </a:lnTo>
                <a:close/>
              </a:path>
            </a:pathLst>
          </a:custGeom>
          <a:solidFill>
            <a:srgbClr val="1AA3AA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40" name="任意多边形 139"/>
          <p:cNvSpPr/>
          <p:nvPr>
            <p:custDataLst>
              <p:tags r:id="rId45"/>
            </p:custDataLst>
          </p:nvPr>
        </p:nvSpPr>
        <p:spPr bwMode="auto">
          <a:xfrm rot="2651207">
            <a:off x="5025851" y="4485774"/>
            <a:ext cx="472036" cy="509490"/>
          </a:xfrm>
          <a:custGeom>
            <a:avLst/>
            <a:gdLst>
              <a:gd name="connsiteX0" fmla="*/ 267598 w 267598"/>
              <a:gd name="connsiteY0" fmla="*/ 0 h 412002"/>
              <a:gd name="connsiteX1" fmla="*/ 245471 w 267598"/>
              <a:gd name="connsiteY1" fmla="*/ 117183 h 412002"/>
              <a:gd name="connsiteX2" fmla="*/ 29115 w 267598"/>
              <a:gd name="connsiteY2" fmla="*/ 389738 h 412002"/>
              <a:gd name="connsiteX3" fmla="*/ 11442 w 267598"/>
              <a:gd name="connsiteY3" fmla="*/ 412002 h 412002"/>
              <a:gd name="connsiteX4" fmla="*/ 5176 w 267598"/>
              <a:gd name="connsiteY4" fmla="*/ 354828 h 412002"/>
              <a:gd name="connsiteX5" fmla="*/ 0 w 267598"/>
              <a:gd name="connsiteY5" fmla="*/ 336697 h 412002"/>
              <a:gd name="connsiteX6" fmla="*/ 267598 w 267598"/>
              <a:gd name="connsiteY6" fmla="*/ 0 h 412002"/>
              <a:gd name="connsiteX0-1" fmla="*/ 249735 w 262996"/>
              <a:gd name="connsiteY0-2" fmla="*/ 0 h 368391"/>
              <a:gd name="connsiteX1-3" fmla="*/ 245471 w 262996"/>
              <a:gd name="connsiteY1-4" fmla="*/ 73572 h 368391"/>
              <a:gd name="connsiteX2-5" fmla="*/ 29115 w 262996"/>
              <a:gd name="connsiteY2-6" fmla="*/ 346127 h 368391"/>
              <a:gd name="connsiteX3-7" fmla="*/ 11442 w 262996"/>
              <a:gd name="connsiteY3-8" fmla="*/ 368391 h 368391"/>
              <a:gd name="connsiteX4-9" fmla="*/ 5176 w 262996"/>
              <a:gd name="connsiteY4-10" fmla="*/ 311217 h 368391"/>
              <a:gd name="connsiteX5-11" fmla="*/ 0 w 262996"/>
              <a:gd name="connsiteY5-12" fmla="*/ 293086 h 368391"/>
              <a:gd name="connsiteX6-13" fmla="*/ 249735 w 262996"/>
              <a:gd name="connsiteY6-14" fmla="*/ 0 h 3683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62996" h="368391">
                <a:moveTo>
                  <a:pt x="249735" y="0"/>
                </a:moveTo>
                <a:cubicBezTo>
                  <a:pt x="249735" y="0"/>
                  <a:pt x="282241" y="15884"/>
                  <a:pt x="245471" y="73572"/>
                </a:cubicBezTo>
                <a:cubicBezTo>
                  <a:pt x="208701" y="131260"/>
                  <a:pt x="245471" y="73572"/>
                  <a:pt x="29115" y="346127"/>
                </a:cubicBezTo>
                <a:lnTo>
                  <a:pt x="11442" y="368391"/>
                </a:lnTo>
                <a:lnTo>
                  <a:pt x="5176" y="311217"/>
                </a:lnTo>
                <a:lnTo>
                  <a:pt x="0" y="293086"/>
                </a:lnTo>
                <a:lnTo>
                  <a:pt x="249735" y="0"/>
                </a:lnTo>
                <a:close/>
              </a:path>
            </a:pathLst>
          </a:custGeom>
          <a:solidFill>
            <a:srgbClr val="69A35B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42" name="任意多边形 141"/>
          <p:cNvSpPr/>
          <p:nvPr>
            <p:custDataLst>
              <p:tags r:id="rId46"/>
            </p:custDataLst>
          </p:nvPr>
        </p:nvSpPr>
        <p:spPr bwMode="auto">
          <a:xfrm rot="12489514">
            <a:off x="6639425" y="2391596"/>
            <a:ext cx="450730" cy="463429"/>
          </a:xfrm>
          <a:custGeom>
            <a:avLst/>
            <a:gdLst>
              <a:gd name="connsiteX0" fmla="*/ 267598 w 267598"/>
              <a:gd name="connsiteY0" fmla="*/ 0 h 412002"/>
              <a:gd name="connsiteX1" fmla="*/ 245471 w 267598"/>
              <a:gd name="connsiteY1" fmla="*/ 117183 h 412002"/>
              <a:gd name="connsiteX2" fmla="*/ 29115 w 267598"/>
              <a:gd name="connsiteY2" fmla="*/ 389738 h 412002"/>
              <a:gd name="connsiteX3" fmla="*/ 11442 w 267598"/>
              <a:gd name="connsiteY3" fmla="*/ 412002 h 412002"/>
              <a:gd name="connsiteX4" fmla="*/ 5176 w 267598"/>
              <a:gd name="connsiteY4" fmla="*/ 354828 h 412002"/>
              <a:gd name="connsiteX5" fmla="*/ 0 w 267598"/>
              <a:gd name="connsiteY5" fmla="*/ 336697 h 412002"/>
              <a:gd name="connsiteX6" fmla="*/ 267598 w 267598"/>
              <a:gd name="connsiteY6" fmla="*/ 0 h 412002"/>
              <a:gd name="connsiteX0-1" fmla="*/ 249735 w 262996"/>
              <a:gd name="connsiteY0-2" fmla="*/ 0 h 368391"/>
              <a:gd name="connsiteX1-3" fmla="*/ 245471 w 262996"/>
              <a:gd name="connsiteY1-4" fmla="*/ 73572 h 368391"/>
              <a:gd name="connsiteX2-5" fmla="*/ 29115 w 262996"/>
              <a:gd name="connsiteY2-6" fmla="*/ 346127 h 368391"/>
              <a:gd name="connsiteX3-7" fmla="*/ 11442 w 262996"/>
              <a:gd name="connsiteY3-8" fmla="*/ 368391 h 368391"/>
              <a:gd name="connsiteX4-9" fmla="*/ 5176 w 262996"/>
              <a:gd name="connsiteY4-10" fmla="*/ 311217 h 368391"/>
              <a:gd name="connsiteX5-11" fmla="*/ 0 w 262996"/>
              <a:gd name="connsiteY5-12" fmla="*/ 293086 h 368391"/>
              <a:gd name="connsiteX6-13" fmla="*/ 249735 w 262996"/>
              <a:gd name="connsiteY6-14" fmla="*/ 0 h 368391"/>
              <a:gd name="connsiteX0-15" fmla="*/ 272435 w 274623"/>
              <a:gd name="connsiteY0-16" fmla="*/ 0 h 369217"/>
              <a:gd name="connsiteX1-17" fmla="*/ 245471 w 274623"/>
              <a:gd name="connsiteY1-18" fmla="*/ 74398 h 369217"/>
              <a:gd name="connsiteX2-19" fmla="*/ 29115 w 274623"/>
              <a:gd name="connsiteY2-20" fmla="*/ 346953 h 369217"/>
              <a:gd name="connsiteX3-21" fmla="*/ 11442 w 274623"/>
              <a:gd name="connsiteY3-22" fmla="*/ 369217 h 369217"/>
              <a:gd name="connsiteX4-23" fmla="*/ 5176 w 274623"/>
              <a:gd name="connsiteY4-24" fmla="*/ 312043 h 369217"/>
              <a:gd name="connsiteX5-25" fmla="*/ 0 w 274623"/>
              <a:gd name="connsiteY5-26" fmla="*/ 293912 h 369217"/>
              <a:gd name="connsiteX6-27" fmla="*/ 272435 w 274623"/>
              <a:gd name="connsiteY6-28" fmla="*/ 0 h 36921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74623" h="369217">
                <a:moveTo>
                  <a:pt x="272435" y="0"/>
                </a:moveTo>
                <a:cubicBezTo>
                  <a:pt x="272435" y="0"/>
                  <a:pt x="286024" y="16573"/>
                  <a:pt x="245471" y="74398"/>
                </a:cubicBezTo>
                <a:cubicBezTo>
                  <a:pt x="204918" y="132223"/>
                  <a:pt x="245471" y="74398"/>
                  <a:pt x="29115" y="346953"/>
                </a:cubicBezTo>
                <a:lnTo>
                  <a:pt x="11442" y="369217"/>
                </a:lnTo>
                <a:lnTo>
                  <a:pt x="5176" y="312043"/>
                </a:lnTo>
                <a:lnTo>
                  <a:pt x="0" y="293912"/>
                </a:lnTo>
                <a:lnTo>
                  <a:pt x="272435" y="0"/>
                </a:lnTo>
                <a:close/>
              </a:path>
            </a:pathLst>
          </a:custGeom>
          <a:solidFill>
            <a:srgbClr val="1F74AD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45" name="任意多边形 144"/>
          <p:cNvSpPr/>
          <p:nvPr>
            <p:custDataLst>
              <p:tags r:id="rId47"/>
            </p:custDataLst>
          </p:nvPr>
        </p:nvSpPr>
        <p:spPr bwMode="auto">
          <a:xfrm rot="16473164">
            <a:off x="7207576" y="3547621"/>
            <a:ext cx="475487" cy="467533"/>
          </a:xfrm>
          <a:custGeom>
            <a:avLst/>
            <a:gdLst>
              <a:gd name="connsiteX0" fmla="*/ 267598 w 267598"/>
              <a:gd name="connsiteY0" fmla="*/ 0 h 412002"/>
              <a:gd name="connsiteX1" fmla="*/ 245471 w 267598"/>
              <a:gd name="connsiteY1" fmla="*/ 117183 h 412002"/>
              <a:gd name="connsiteX2" fmla="*/ 29115 w 267598"/>
              <a:gd name="connsiteY2" fmla="*/ 389738 h 412002"/>
              <a:gd name="connsiteX3" fmla="*/ 11442 w 267598"/>
              <a:gd name="connsiteY3" fmla="*/ 412002 h 412002"/>
              <a:gd name="connsiteX4" fmla="*/ 5176 w 267598"/>
              <a:gd name="connsiteY4" fmla="*/ 354828 h 412002"/>
              <a:gd name="connsiteX5" fmla="*/ 0 w 267598"/>
              <a:gd name="connsiteY5" fmla="*/ 336697 h 412002"/>
              <a:gd name="connsiteX6" fmla="*/ 267598 w 267598"/>
              <a:gd name="connsiteY6" fmla="*/ 0 h 412002"/>
              <a:gd name="connsiteX0-1" fmla="*/ 249735 w 262996"/>
              <a:gd name="connsiteY0-2" fmla="*/ 0 h 368391"/>
              <a:gd name="connsiteX1-3" fmla="*/ 245471 w 262996"/>
              <a:gd name="connsiteY1-4" fmla="*/ 73572 h 368391"/>
              <a:gd name="connsiteX2-5" fmla="*/ 29115 w 262996"/>
              <a:gd name="connsiteY2-6" fmla="*/ 346127 h 368391"/>
              <a:gd name="connsiteX3-7" fmla="*/ 11442 w 262996"/>
              <a:gd name="connsiteY3-8" fmla="*/ 368391 h 368391"/>
              <a:gd name="connsiteX4-9" fmla="*/ 5176 w 262996"/>
              <a:gd name="connsiteY4-10" fmla="*/ 311217 h 368391"/>
              <a:gd name="connsiteX5-11" fmla="*/ 0 w 262996"/>
              <a:gd name="connsiteY5-12" fmla="*/ 293086 h 368391"/>
              <a:gd name="connsiteX6-13" fmla="*/ 249735 w 262996"/>
              <a:gd name="connsiteY6-14" fmla="*/ 0 h 368391"/>
              <a:gd name="connsiteX0-15" fmla="*/ 272435 w 274623"/>
              <a:gd name="connsiteY0-16" fmla="*/ 0 h 369217"/>
              <a:gd name="connsiteX1-17" fmla="*/ 245471 w 274623"/>
              <a:gd name="connsiteY1-18" fmla="*/ 74398 h 369217"/>
              <a:gd name="connsiteX2-19" fmla="*/ 29115 w 274623"/>
              <a:gd name="connsiteY2-20" fmla="*/ 346953 h 369217"/>
              <a:gd name="connsiteX3-21" fmla="*/ 11442 w 274623"/>
              <a:gd name="connsiteY3-22" fmla="*/ 369217 h 369217"/>
              <a:gd name="connsiteX4-23" fmla="*/ 5176 w 274623"/>
              <a:gd name="connsiteY4-24" fmla="*/ 312043 h 369217"/>
              <a:gd name="connsiteX5-25" fmla="*/ 0 w 274623"/>
              <a:gd name="connsiteY5-26" fmla="*/ 293912 h 369217"/>
              <a:gd name="connsiteX6-27" fmla="*/ 272435 w 274623"/>
              <a:gd name="connsiteY6-28" fmla="*/ 0 h 36921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74623" h="369217">
                <a:moveTo>
                  <a:pt x="272435" y="0"/>
                </a:moveTo>
                <a:cubicBezTo>
                  <a:pt x="272435" y="0"/>
                  <a:pt x="286024" y="16573"/>
                  <a:pt x="245471" y="74398"/>
                </a:cubicBezTo>
                <a:cubicBezTo>
                  <a:pt x="204918" y="132223"/>
                  <a:pt x="245471" y="74398"/>
                  <a:pt x="29115" y="346953"/>
                </a:cubicBezTo>
                <a:lnTo>
                  <a:pt x="11442" y="369217"/>
                </a:lnTo>
                <a:lnTo>
                  <a:pt x="5176" y="312043"/>
                </a:lnTo>
                <a:lnTo>
                  <a:pt x="0" y="293912"/>
                </a:lnTo>
                <a:lnTo>
                  <a:pt x="272435" y="0"/>
                </a:lnTo>
                <a:close/>
              </a:path>
            </a:pathLst>
          </a:custGeom>
          <a:solidFill>
            <a:srgbClr val="3498DB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46" name="任意多边形 145"/>
          <p:cNvSpPr/>
          <p:nvPr>
            <p:custDataLst>
              <p:tags r:id="rId48"/>
            </p:custDataLst>
          </p:nvPr>
        </p:nvSpPr>
        <p:spPr bwMode="auto">
          <a:xfrm rot="5764715">
            <a:off x="4541652" y="3358392"/>
            <a:ext cx="505457" cy="513587"/>
          </a:xfrm>
          <a:custGeom>
            <a:avLst/>
            <a:gdLst>
              <a:gd name="connsiteX0" fmla="*/ 267598 w 267598"/>
              <a:gd name="connsiteY0" fmla="*/ 0 h 412002"/>
              <a:gd name="connsiteX1" fmla="*/ 245471 w 267598"/>
              <a:gd name="connsiteY1" fmla="*/ 117183 h 412002"/>
              <a:gd name="connsiteX2" fmla="*/ 29115 w 267598"/>
              <a:gd name="connsiteY2" fmla="*/ 389738 h 412002"/>
              <a:gd name="connsiteX3" fmla="*/ 11442 w 267598"/>
              <a:gd name="connsiteY3" fmla="*/ 412002 h 412002"/>
              <a:gd name="connsiteX4" fmla="*/ 5176 w 267598"/>
              <a:gd name="connsiteY4" fmla="*/ 354828 h 412002"/>
              <a:gd name="connsiteX5" fmla="*/ 0 w 267598"/>
              <a:gd name="connsiteY5" fmla="*/ 336697 h 412002"/>
              <a:gd name="connsiteX6" fmla="*/ 267598 w 267598"/>
              <a:gd name="connsiteY6" fmla="*/ 0 h 412002"/>
              <a:gd name="connsiteX0-1" fmla="*/ 249735 w 262996"/>
              <a:gd name="connsiteY0-2" fmla="*/ 0 h 368391"/>
              <a:gd name="connsiteX1-3" fmla="*/ 245471 w 262996"/>
              <a:gd name="connsiteY1-4" fmla="*/ 73572 h 368391"/>
              <a:gd name="connsiteX2-5" fmla="*/ 29115 w 262996"/>
              <a:gd name="connsiteY2-6" fmla="*/ 346127 h 368391"/>
              <a:gd name="connsiteX3-7" fmla="*/ 11442 w 262996"/>
              <a:gd name="connsiteY3-8" fmla="*/ 368391 h 368391"/>
              <a:gd name="connsiteX4-9" fmla="*/ 5176 w 262996"/>
              <a:gd name="connsiteY4-10" fmla="*/ 311217 h 368391"/>
              <a:gd name="connsiteX5-11" fmla="*/ 0 w 262996"/>
              <a:gd name="connsiteY5-12" fmla="*/ 293086 h 368391"/>
              <a:gd name="connsiteX6-13" fmla="*/ 249735 w 262996"/>
              <a:gd name="connsiteY6-14" fmla="*/ 0 h 368391"/>
              <a:gd name="connsiteX0-15" fmla="*/ 249735 w 275943"/>
              <a:gd name="connsiteY0-16" fmla="*/ 7 h 368398"/>
              <a:gd name="connsiteX1-17" fmla="*/ 262330 w 275943"/>
              <a:gd name="connsiteY1-18" fmla="*/ 55760 h 368398"/>
              <a:gd name="connsiteX2-19" fmla="*/ 29115 w 275943"/>
              <a:gd name="connsiteY2-20" fmla="*/ 346134 h 368398"/>
              <a:gd name="connsiteX3-21" fmla="*/ 11442 w 275943"/>
              <a:gd name="connsiteY3-22" fmla="*/ 368398 h 368398"/>
              <a:gd name="connsiteX4-23" fmla="*/ 5176 w 275943"/>
              <a:gd name="connsiteY4-24" fmla="*/ 311224 h 368398"/>
              <a:gd name="connsiteX5-25" fmla="*/ 0 w 275943"/>
              <a:gd name="connsiteY5-26" fmla="*/ 293093 h 368398"/>
              <a:gd name="connsiteX6-27" fmla="*/ 249735 w 275943"/>
              <a:gd name="connsiteY6-28" fmla="*/ 7 h 3683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75943" h="368398">
                <a:moveTo>
                  <a:pt x="249735" y="7"/>
                </a:moveTo>
                <a:cubicBezTo>
                  <a:pt x="249735" y="7"/>
                  <a:pt x="299100" y="-1928"/>
                  <a:pt x="262330" y="55760"/>
                </a:cubicBezTo>
                <a:cubicBezTo>
                  <a:pt x="225560" y="113448"/>
                  <a:pt x="245471" y="73579"/>
                  <a:pt x="29115" y="346134"/>
                </a:cubicBezTo>
                <a:lnTo>
                  <a:pt x="11442" y="368398"/>
                </a:lnTo>
                <a:lnTo>
                  <a:pt x="5176" y="311224"/>
                </a:lnTo>
                <a:lnTo>
                  <a:pt x="0" y="293093"/>
                </a:lnTo>
                <a:lnTo>
                  <a:pt x="249735" y="7"/>
                </a:lnTo>
                <a:close/>
              </a:path>
            </a:pathLst>
          </a:custGeom>
          <a:solidFill>
            <a:srgbClr val="9BBB59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47" name="任意多边形 146"/>
          <p:cNvSpPr/>
          <p:nvPr>
            <p:custDataLst>
              <p:tags r:id="rId49"/>
            </p:custDataLst>
          </p:nvPr>
        </p:nvSpPr>
        <p:spPr bwMode="auto">
          <a:xfrm rot="8438898">
            <a:off x="5217738" y="2312643"/>
            <a:ext cx="449450" cy="428461"/>
          </a:xfrm>
          <a:custGeom>
            <a:avLst/>
            <a:gdLst>
              <a:gd name="connsiteX0" fmla="*/ 267598 w 267598"/>
              <a:gd name="connsiteY0" fmla="*/ 0 h 412002"/>
              <a:gd name="connsiteX1" fmla="*/ 245471 w 267598"/>
              <a:gd name="connsiteY1" fmla="*/ 117183 h 412002"/>
              <a:gd name="connsiteX2" fmla="*/ 29115 w 267598"/>
              <a:gd name="connsiteY2" fmla="*/ 389738 h 412002"/>
              <a:gd name="connsiteX3" fmla="*/ 11442 w 267598"/>
              <a:gd name="connsiteY3" fmla="*/ 412002 h 412002"/>
              <a:gd name="connsiteX4" fmla="*/ 5176 w 267598"/>
              <a:gd name="connsiteY4" fmla="*/ 354828 h 412002"/>
              <a:gd name="connsiteX5" fmla="*/ 0 w 267598"/>
              <a:gd name="connsiteY5" fmla="*/ 336697 h 412002"/>
              <a:gd name="connsiteX6" fmla="*/ 267598 w 267598"/>
              <a:gd name="connsiteY6" fmla="*/ 0 h 412002"/>
              <a:gd name="connsiteX0-1" fmla="*/ 249735 w 262996"/>
              <a:gd name="connsiteY0-2" fmla="*/ 0 h 368391"/>
              <a:gd name="connsiteX1-3" fmla="*/ 245471 w 262996"/>
              <a:gd name="connsiteY1-4" fmla="*/ 73572 h 368391"/>
              <a:gd name="connsiteX2-5" fmla="*/ 29115 w 262996"/>
              <a:gd name="connsiteY2-6" fmla="*/ 346127 h 368391"/>
              <a:gd name="connsiteX3-7" fmla="*/ 11442 w 262996"/>
              <a:gd name="connsiteY3-8" fmla="*/ 368391 h 368391"/>
              <a:gd name="connsiteX4-9" fmla="*/ 5176 w 262996"/>
              <a:gd name="connsiteY4-10" fmla="*/ 311217 h 368391"/>
              <a:gd name="connsiteX5-11" fmla="*/ 0 w 262996"/>
              <a:gd name="connsiteY5-12" fmla="*/ 293086 h 368391"/>
              <a:gd name="connsiteX6-13" fmla="*/ 249735 w 262996"/>
              <a:gd name="connsiteY6-14" fmla="*/ 0 h 3683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262996" h="368391">
                <a:moveTo>
                  <a:pt x="249735" y="0"/>
                </a:moveTo>
                <a:cubicBezTo>
                  <a:pt x="249735" y="0"/>
                  <a:pt x="282241" y="15884"/>
                  <a:pt x="245471" y="73572"/>
                </a:cubicBezTo>
                <a:cubicBezTo>
                  <a:pt x="208701" y="131260"/>
                  <a:pt x="245471" y="73572"/>
                  <a:pt x="29115" y="346127"/>
                </a:cubicBezTo>
                <a:lnTo>
                  <a:pt x="11442" y="368391"/>
                </a:lnTo>
                <a:lnTo>
                  <a:pt x="5176" y="311217"/>
                </a:lnTo>
                <a:lnTo>
                  <a:pt x="0" y="293086"/>
                </a:lnTo>
                <a:lnTo>
                  <a:pt x="249735" y="0"/>
                </a:lnTo>
                <a:close/>
              </a:path>
            </a:pathLst>
          </a:custGeom>
          <a:solidFill>
            <a:srgbClr val="FFC000">
              <a:lumMod val="75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51" name="Oval 39"/>
          <p:cNvSpPr/>
          <p:nvPr>
            <p:custDataLst>
              <p:tags r:id="rId50"/>
            </p:custDataLst>
          </p:nvPr>
        </p:nvSpPr>
        <p:spPr>
          <a:xfrm flipH="1">
            <a:off x="3019314" y="4570054"/>
            <a:ext cx="454194" cy="454194"/>
          </a:xfrm>
          <a:prstGeom prst="ellipse">
            <a:avLst/>
          </a:prstGeom>
          <a:solidFill>
            <a:srgbClr val="9BBB59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52" name="TextBox 37"/>
          <p:cNvSpPr txBox="1"/>
          <p:nvPr>
            <p:custDataLst>
              <p:tags r:id="rId51"/>
            </p:custDataLst>
          </p:nvPr>
        </p:nvSpPr>
        <p:spPr>
          <a:xfrm flipH="1">
            <a:off x="1140076" y="4627874"/>
            <a:ext cx="18108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150" normalizeH="0" noProof="0" smtClean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Lato Regular"/>
              </a:rPr>
              <a:t>串口输出</a:t>
            </a:r>
            <a:r>
              <a:rPr kumimoji="0" lang="en-US" altLang="zh-CN" sz="1600" b="1" i="0" u="none" strike="noStrike" kern="1200" cap="none" spc="150" normalizeH="0" noProof="0" smtClean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Lato Regular"/>
              </a:rPr>
              <a:t>/</a:t>
            </a:r>
            <a:r>
              <a:rPr kumimoji="0" lang="zh-CN" altLang="en-US" sz="1600" b="1" i="0" u="none" strike="noStrike" kern="1200" cap="none" spc="150" normalizeH="0" noProof="0" smtClean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Lato Regular"/>
              </a:rPr>
              <a:t>打印</a:t>
            </a:r>
            <a:endParaRPr kumimoji="0" lang="zh-CN" altLang="en-US" sz="1600" b="1" i="0" u="none" strike="noStrike" kern="1200" cap="none" spc="150" normalizeH="0" noProof="0" smtClean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Lato Regular"/>
            </a:endParaRPr>
          </a:p>
        </p:txBody>
      </p:sp>
      <p:sp>
        <p:nvSpPr>
          <p:cNvPr id="153" name="文本框 152"/>
          <p:cNvSpPr txBox="1"/>
          <p:nvPr>
            <p:custDataLst>
              <p:tags r:id="rId52"/>
            </p:custDataLst>
          </p:nvPr>
        </p:nvSpPr>
        <p:spPr>
          <a:xfrm>
            <a:off x="957957" y="5049482"/>
            <a:ext cx="2599200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150" normalizeH="0" noProof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输出日志打印的地方，且脚本报错也会在此提示</a:t>
            </a:r>
            <a:endParaRPr kumimoji="0" lang="zh-CN" altLang="en-US" sz="1400" b="0" i="0" u="none" strike="noStrike" kern="1200" cap="none" spc="150" normalizeH="0" noProof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</a:endParaRPr>
          </a:p>
        </p:txBody>
      </p:sp>
      <p:sp>
        <p:nvSpPr>
          <p:cNvPr id="154" name="任意多边形 153"/>
          <p:cNvSpPr/>
          <p:nvPr>
            <p:custDataLst>
              <p:tags r:id="rId53"/>
            </p:custDataLst>
          </p:nvPr>
        </p:nvSpPr>
        <p:spPr>
          <a:xfrm>
            <a:off x="3118697" y="4643397"/>
            <a:ext cx="283136" cy="283166"/>
          </a:xfrm>
          <a:custGeom>
            <a:avLst/>
            <a:gdLst/>
            <a:ahLst/>
            <a:cxnLst/>
            <a:rect l="0" t="0" r="0" b="0"/>
            <a:pathLst>
              <a:path w="12725400" h="12726672">
                <a:moveTo>
                  <a:pt x="5332730" y="7392670"/>
                </a:moveTo>
                <a:cubicBezTo>
                  <a:pt x="4206240" y="6267450"/>
                  <a:pt x="3129280" y="4963160"/>
                  <a:pt x="3646170" y="4447540"/>
                </a:cubicBezTo>
                <a:cubicBezTo>
                  <a:pt x="4384040" y="3709670"/>
                  <a:pt x="5026660" y="3255010"/>
                  <a:pt x="3719830" y="1628140"/>
                </a:cubicBezTo>
                <a:cubicBezTo>
                  <a:pt x="2411730" y="0"/>
                  <a:pt x="1539240" y="1249680"/>
                  <a:pt x="824230" y="1964690"/>
                </a:cubicBezTo>
                <a:cubicBezTo>
                  <a:pt x="0" y="2790190"/>
                  <a:pt x="781050" y="5864860"/>
                  <a:pt x="3820160" y="8905240"/>
                </a:cubicBezTo>
                <a:cubicBezTo>
                  <a:pt x="6859270" y="11944350"/>
                  <a:pt x="9935210" y="12726671"/>
                  <a:pt x="10760710" y="11901171"/>
                </a:cubicBezTo>
                <a:cubicBezTo>
                  <a:pt x="11475720" y="11186161"/>
                  <a:pt x="12725399" y="10314940"/>
                  <a:pt x="11098529" y="9006840"/>
                </a:cubicBezTo>
                <a:cubicBezTo>
                  <a:pt x="9471629" y="7698779"/>
                  <a:pt x="9016999" y="8341360"/>
                  <a:pt x="8279129" y="9080500"/>
                </a:cubicBezTo>
                <a:cubicBezTo>
                  <a:pt x="7762239" y="9594850"/>
                  <a:pt x="6459220" y="8517890"/>
                  <a:pt x="5332729" y="7392671"/>
                </a:cubicBezTo>
              </a:path>
            </a:pathLst>
          </a:custGeom>
          <a:solidFill>
            <a:sysClr val="window" lastClr="FFFFFF"/>
          </a:solidFill>
          <a:ln w="6350" cap="flat" cmpd="sng" algn="ctr">
            <a:noFill/>
            <a:prstDash val="solid"/>
            <a:miter lim="800000"/>
          </a:ln>
          <a:effectLst/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PA_ImportSvg_636906658902173973"/>
          <p:cNvSpPr/>
          <p:nvPr>
            <p:custDataLst>
              <p:tags r:id="rId54"/>
            </p:custDataLst>
          </p:nvPr>
        </p:nvSpPr>
        <p:spPr>
          <a:xfrm>
            <a:off x="3124925" y="3165708"/>
            <a:ext cx="257150" cy="257424"/>
          </a:xfrm>
          <a:custGeom>
            <a:avLst/>
            <a:gdLst/>
            <a:ahLst/>
            <a:cxnLst/>
            <a:rect l="l" t="t" r="r" b="b"/>
            <a:pathLst>
              <a:path w="12174156" h="12187135">
                <a:moveTo>
                  <a:pt x="6087078" y="1"/>
                </a:moveTo>
                <a:cubicBezTo>
                  <a:pt x="7346026" y="1"/>
                  <a:pt x="7346026" y="1"/>
                  <a:pt x="8455717" y="480218"/>
                </a:cubicBezTo>
                <a:cubicBezTo>
                  <a:pt x="9565411" y="960426"/>
                  <a:pt x="9565411" y="960426"/>
                  <a:pt x="10389565" y="1784592"/>
                </a:cubicBezTo>
                <a:cubicBezTo>
                  <a:pt x="11213724" y="2608752"/>
                  <a:pt x="11213724" y="2608752"/>
                  <a:pt x="11693938" y="3718439"/>
                </a:cubicBezTo>
                <a:cubicBezTo>
                  <a:pt x="12174145" y="4828130"/>
                  <a:pt x="12174145" y="4828130"/>
                  <a:pt x="12174156" y="6087078"/>
                </a:cubicBezTo>
                <a:cubicBezTo>
                  <a:pt x="12174156" y="7359005"/>
                  <a:pt x="12174156" y="7359005"/>
                  <a:pt x="11693938" y="8468696"/>
                </a:cubicBezTo>
                <a:cubicBezTo>
                  <a:pt x="11213731" y="9578391"/>
                  <a:pt x="11213731" y="9578391"/>
                  <a:pt x="10389565" y="10402543"/>
                </a:cubicBezTo>
                <a:cubicBezTo>
                  <a:pt x="9565406" y="11226702"/>
                  <a:pt x="9565406" y="11226702"/>
                  <a:pt x="8455717" y="11706917"/>
                </a:cubicBezTo>
                <a:cubicBezTo>
                  <a:pt x="7346025" y="12187124"/>
                  <a:pt x="7346025" y="12187124"/>
                  <a:pt x="6087078" y="12187134"/>
                </a:cubicBezTo>
                <a:cubicBezTo>
                  <a:pt x="4828132" y="12187134"/>
                  <a:pt x="4828132" y="12187134"/>
                  <a:pt x="3718440" y="11706917"/>
                </a:cubicBezTo>
                <a:cubicBezTo>
                  <a:pt x="2608743" y="11226708"/>
                  <a:pt x="2608743" y="11226708"/>
                  <a:pt x="1784592" y="10402543"/>
                </a:cubicBezTo>
                <a:cubicBezTo>
                  <a:pt x="960434" y="9578385"/>
                  <a:pt x="960434" y="9578385"/>
                  <a:pt x="480218" y="8468695"/>
                </a:cubicBezTo>
                <a:cubicBezTo>
                  <a:pt x="11" y="7359001"/>
                  <a:pt x="11" y="7359001"/>
                  <a:pt x="1" y="6087078"/>
                </a:cubicBezTo>
                <a:cubicBezTo>
                  <a:pt x="1" y="4828130"/>
                  <a:pt x="1" y="4828130"/>
                  <a:pt x="480218" y="3718439"/>
                </a:cubicBezTo>
                <a:cubicBezTo>
                  <a:pt x="960426" y="2608744"/>
                  <a:pt x="960426" y="2608744"/>
                  <a:pt x="1784592" y="1784591"/>
                </a:cubicBezTo>
                <a:cubicBezTo>
                  <a:pt x="2608751" y="960432"/>
                  <a:pt x="2608751" y="960432"/>
                  <a:pt x="3718440" y="480218"/>
                </a:cubicBezTo>
                <a:cubicBezTo>
                  <a:pt x="4828132" y="11"/>
                  <a:pt x="4828132" y="11"/>
                  <a:pt x="6087078" y="0"/>
                </a:cubicBezTo>
                <a:moveTo>
                  <a:pt x="7748370" y="7774327"/>
                </a:moveTo>
                <a:cubicBezTo>
                  <a:pt x="7787306" y="7722412"/>
                  <a:pt x="7787306" y="7722412"/>
                  <a:pt x="7709434" y="7644539"/>
                </a:cubicBezTo>
                <a:cubicBezTo>
                  <a:pt x="7631561" y="7566666"/>
                  <a:pt x="7631561" y="7566666"/>
                  <a:pt x="7527730" y="7469325"/>
                </a:cubicBezTo>
                <a:cubicBezTo>
                  <a:pt x="7423895" y="7371988"/>
                  <a:pt x="7423895" y="7371988"/>
                  <a:pt x="7346026" y="7268153"/>
                </a:cubicBezTo>
                <a:cubicBezTo>
                  <a:pt x="7268152" y="7164321"/>
                  <a:pt x="7268152" y="7164321"/>
                  <a:pt x="7294111" y="7073470"/>
                </a:cubicBezTo>
                <a:cubicBezTo>
                  <a:pt x="7359005" y="6865808"/>
                  <a:pt x="7359005" y="6865808"/>
                  <a:pt x="7339537" y="6768467"/>
                </a:cubicBezTo>
                <a:cubicBezTo>
                  <a:pt x="7320068" y="6671126"/>
                  <a:pt x="7320068" y="6671126"/>
                  <a:pt x="7216238" y="6638679"/>
                </a:cubicBezTo>
                <a:cubicBezTo>
                  <a:pt x="7112406" y="6606239"/>
                  <a:pt x="7112406" y="6606239"/>
                  <a:pt x="6917725" y="6612721"/>
                </a:cubicBezTo>
                <a:cubicBezTo>
                  <a:pt x="6723043" y="6619214"/>
                  <a:pt x="6723043" y="6619214"/>
                  <a:pt x="6450486" y="6619211"/>
                </a:cubicBezTo>
                <a:cubicBezTo>
                  <a:pt x="6307719" y="6619211"/>
                  <a:pt x="6307719" y="6619211"/>
                  <a:pt x="6216867" y="6632190"/>
                </a:cubicBezTo>
                <a:cubicBezTo>
                  <a:pt x="6126015" y="6645169"/>
                  <a:pt x="6126015" y="6645169"/>
                  <a:pt x="6048143" y="6651659"/>
                </a:cubicBezTo>
                <a:cubicBezTo>
                  <a:pt x="5970269" y="6658143"/>
                  <a:pt x="5970269" y="6658143"/>
                  <a:pt x="5879418" y="6664638"/>
                </a:cubicBezTo>
                <a:cubicBezTo>
                  <a:pt x="5788567" y="6671134"/>
                  <a:pt x="5788567" y="6671134"/>
                  <a:pt x="5671757" y="6658148"/>
                </a:cubicBezTo>
                <a:cubicBezTo>
                  <a:pt x="5490053" y="6645169"/>
                  <a:pt x="5490053" y="6645169"/>
                  <a:pt x="5392712" y="6593254"/>
                </a:cubicBezTo>
                <a:cubicBezTo>
                  <a:pt x="5295368" y="6541343"/>
                  <a:pt x="5295368" y="6541343"/>
                  <a:pt x="5211008" y="6489423"/>
                </a:cubicBezTo>
                <a:cubicBezTo>
                  <a:pt x="5126648" y="6437503"/>
                  <a:pt x="5126648" y="6437503"/>
                  <a:pt x="4996857" y="6398571"/>
                </a:cubicBezTo>
                <a:cubicBezTo>
                  <a:pt x="4867069" y="6359633"/>
                  <a:pt x="4867069" y="6359633"/>
                  <a:pt x="4620471" y="6346655"/>
                </a:cubicBezTo>
                <a:cubicBezTo>
                  <a:pt x="4270042" y="6333677"/>
                  <a:pt x="4270042" y="6333677"/>
                  <a:pt x="4120786" y="6314208"/>
                </a:cubicBezTo>
                <a:cubicBezTo>
                  <a:pt x="3971528" y="6294744"/>
                  <a:pt x="3971528" y="6294744"/>
                  <a:pt x="3906635" y="6275272"/>
                </a:cubicBezTo>
                <a:cubicBezTo>
                  <a:pt x="3841740" y="6255802"/>
                  <a:pt x="3841740" y="6255802"/>
                  <a:pt x="3802804" y="6249314"/>
                </a:cubicBezTo>
                <a:cubicBezTo>
                  <a:pt x="3763867" y="6242826"/>
                  <a:pt x="3763867" y="6242826"/>
                  <a:pt x="3647058" y="6242825"/>
                </a:cubicBezTo>
                <a:cubicBezTo>
                  <a:pt x="3530248" y="6255803"/>
                  <a:pt x="3530248" y="6255803"/>
                  <a:pt x="3290140" y="6359634"/>
                </a:cubicBezTo>
                <a:cubicBezTo>
                  <a:pt x="3050040" y="6463485"/>
                  <a:pt x="3050040" y="6463485"/>
                  <a:pt x="2803433" y="6599742"/>
                </a:cubicBezTo>
                <a:cubicBezTo>
                  <a:pt x="2556822" y="6735991"/>
                  <a:pt x="2556822" y="6735991"/>
                  <a:pt x="2375131" y="6878787"/>
                </a:cubicBezTo>
                <a:cubicBezTo>
                  <a:pt x="2193429" y="7021568"/>
                  <a:pt x="2193429" y="7021568"/>
                  <a:pt x="2193427" y="7112406"/>
                </a:cubicBezTo>
                <a:cubicBezTo>
                  <a:pt x="2193427" y="7371984"/>
                  <a:pt x="2193427" y="7371984"/>
                  <a:pt x="2225874" y="7527729"/>
                </a:cubicBezTo>
                <a:cubicBezTo>
                  <a:pt x="2258326" y="7683474"/>
                  <a:pt x="2258326" y="7683474"/>
                  <a:pt x="2316726" y="7767838"/>
                </a:cubicBezTo>
                <a:cubicBezTo>
                  <a:pt x="2375123" y="7852204"/>
                  <a:pt x="2375123" y="7852204"/>
                  <a:pt x="2440025" y="7904115"/>
                </a:cubicBezTo>
                <a:cubicBezTo>
                  <a:pt x="2504932" y="7956022"/>
                  <a:pt x="2504932" y="7956022"/>
                  <a:pt x="2569814" y="8020925"/>
                </a:cubicBezTo>
                <a:cubicBezTo>
                  <a:pt x="2634695" y="8085829"/>
                  <a:pt x="2634695" y="8085829"/>
                  <a:pt x="2745028" y="8111777"/>
                </a:cubicBezTo>
                <a:cubicBezTo>
                  <a:pt x="2855364" y="8137717"/>
                  <a:pt x="2855364" y="8137717"/>
                  <a:pt x="2985137" y="8144224"/>
                </a:cubicBezTo>
                <a:cubicBezTo>
                  <a:pt x="3114911" y="8150730"/>
                  <a:pt x="3114911" y="8150730"/>
                  <a:pt x="3225246" y="8176671"/>
                </a:cubicBezTo>
                <a:cubicBezTo>
                  <a:pt x="3335581" y="8202610"/>
                  <a:pt x="3335581" y="8202610"/>
                  <a:pt x="3400460" y="8267523"/>
                </a:cubicBezTo>
                <a:cubicBezTo>
                  <a:pt x="3530249" y="8423269"/>
                  <a:pt x="3530249" y="8423269"/>
                  <a:pt x="3673016" y="8397311"/>
                </a:cubicBezTo>
                <a:cubicBezTo>
                  <a:pt x="3815781" y="8371340"/>
                  <a:pt x="3815781" y="8371340"/>
                  <a:pt x="3926103" y="8312949"/>
                </a:cubicBezTo>
                <a:cubicBezTo>
                  <a:pt x="4036427" y="8254560"/>
                  <a:pt x="4036427" y="8254560"/>
                  <a:pt x="4107807" y="8267523"/>
                </a:cubicBezTo>
                <a:cubicBezTo>
                  <a:pt x="4179187" y="8280482"/>
                  <a:pt x="4179187" y="8280482"/>
                  <a:pt x="4192169" y="8514121"/>
                </a:cubicBezTo>
                <a:cubicBezTo>
                  <a:pt x="4192169" y="8617952"/>
                  <a:pt x="4192169" y="8617952"/>
                  <a:pt x="4231106" y="8669867"/>
                </a:cubicBezTo>
                <a:cubicBezTo>
                  <a:pt x="4270042" y="8721783"/>
                  <a:pt x="4270042" y="8721783"/>
                  <a:pt x="4334936" y="8747740"/>
                </a:cubicBezTo>
                <a:lnTo>
                  <a:pt x="4490682" y="8825613"/>
                </a:lnTo>
                <a:cubicBezTo>
                  <a:pt x="4581534" y="8877528"/>
                  <a:pt x="4581534" y="8877528"/>
                  <a:pt x="4685365" y="8968380"/>
                </a:cubicBezTo>
                <a:cubicBezTo>
                  <a:pt x="4789196" y="9072211"/>
                  <a:pt x="4789196" y="9072211"/>
                  <a:pt x="4756749" y="9163063"/>
                </a:cubicBezTo>
                <a:cubicBezTo>
                  <a:pt x="4724308" y="9253917"/>
                  <a:pt x="4724308" y="9253917"/>
                  <a:pt x="4659407" y="9338277"/>
                </a:cubicBezTo>
                <a:cubicBezTo>
                  <a:pt x="4594510" y="9422639"/>
                  <a:pt x="4594510" y="9422639"/>
                  <a:pt x="4536108" y="9519980"/>
                </a:cubicBezTo>
                <a:cubicBezTo>
                  <a:pt x="4477711" y="9617324"/>
                  <a:pt x="4477711" y="9617324"/>
                  <a:pt x="4542598" y="9708174"/>
                </a:cubicBezTo>
                <a:cubicBezTo>
                  <a:pt x="4633450" y="9850941"/>
                  <a:pt x="4633450" y="9850941"/>
                  <a:pt x="4737280" y="9915835"/>
                </a:cubicBezTo>
                <a:cubicBezTo>
                  <a:pt x="4841106" y="9980738"/>
                  <a:pt x="4841106" y="9980738"/>
                  <a:pt x="4938453" y="10026156"/>
                </a:cubicBezTo>
                <a:cubicBezTo>
                  <a:pt x="5035800" y="10071570"/>
                  <a:pt x="5035800" y="10071570"/>
                  <a:pt x="5113667" y="10129987"/>
                </a:cubicBezTo>
                <a:cubicBezTo>
                  <a:pt x="5191532" y="10188406"/>
                  <a:pt x="5191532" y="10188406"/>
                  <a:pt x="5217498" y="10318180"/>
                </a:cubicBezTo>
                <a:cubicBezTo>
                  <a:pt x="5217498" y="10357116"/>
                  <a:pt x="5217498" y="10357116"/>
                  <a:pt x="5308350" y="10467436"/>
                </a:cubicBezTo>
                <a:cubicBezTo>
                  <a:pt x="5399197" y="10577761"/>
                  <a:pt x="5399197" y="10577761"/>
                  <a:pt x="5483564" y="10694566"/>
                </a:cubicBezTo>
                <a:cubicBezTo>
                  <a:pt x="5567931" y="10811371"/>
                  <a:pt x="5567931" y="10811371"/>
                  <a:pt x="5619842" y="10889249"/>
                </a:cubicBezTo>
                <a:cubicBezTo>
                  <a:pt x="5671758" y="10967123"/>
                  <a:pt x="5671758" y="10967123"/>
                  <a:pt x="5593884" y="10954143"/>
                </a:cubicBezTo>
                <a:cubicBezTo>
                  <a:pt x="5749631" y="10980101"/>
                  <a:pt x="5749631" y="10980101"/>
                  <a:pt x="5924845" y="10980101"/>
                </a:cubicBezTo>
                <a:cubicBezTo>
                  <a:pt x="6100059" y="10980101"/>
                  <a:pt x="6100059" y="10980101"/>
                  <a:pt x="6151974" y="10915206"/>
                </a:cubicBezTo>
                <a:lnTo>
                  <a:pt x="6177932" y="10889249"/>
                </a:lnTo>
                <a:lnTo>
                  <a:pt x="6177932" y="10876270"/>
                </a:lnTo>
                <a:lnTo>
                  <a:pt x="6216868" y="10863291"/>
                </a:lnTo>
                <a:cubicBezTo>
                  <a:pt x="6242825" y="10850312"/>
                  <a:pt x="6242825" y="10850312"/>
                  <a:pt x="6288252" y="10830844"/>
                </a:cubicBezTo>
                <a:cubicBezTo>
                  <a:pt x="6333678" y="10811374"/>
                  <a:pt x="6333678" y="10811374"/>
                  <a:pt x="6411551" y="10746481"/>
                </a:cubicBezTo>
                <a:cubicBezTo>
                  <a:pt x="6567297" y="10642651"/>
                  <a:pt x="6567297" y="10642651"/>
                  <a:pt x="6710064" y="10473926"/>
                </a:cubicBezTo>
                <a:cubicBezTo>
                  <a:pt x="6852842" y="10305211"/>
                  <a:pt x="6852842" y="10305211"/>
                  <a:pt x="6956662" y="10104029"/>
                </a:cubicBezTo>
                <a:cubicBezTo>
                  <a:pt x="7060496" y="9902855"/>
                  <a:pt x="7060496" y="9902855"/>
                  <a:pt x="7131877" y="9695196"/>
                </a:cubicBezTo>
                <a:cubicBezTo>
                  <a:pt x="7203257" y="9487537"/>
                  <a:pt x="7203257" y="9487537"/>
                  <a:pt x="7229218" y="9305831"/>
                </a:cubicBezTo>
                <a:cubicBezTo>
                  <a:pt x="7255175" y="9137106"/>
                  <a:pt x="7255175" y="9137106"/>
                  <a:pt x="7313580" y="9059233"/>
                </a:cubicBezTo>
                <a:cubicBezTo>
                  <a:pt x="7371985" y="8981359"/>
                  <a:pt x="7371985" y="8981359"/>
                  <a:pt x="7417411" y="8922955"/>
                </a:cubicBezTo>
                <a:cubicBezTo>
                  <a:pt x="7462842" y="8864554"/>
                  <a:pt x="7462842" y="8864554"/>
                  <a:pt x="7495284" y="8767208"/>
                </a:cubicBezTo>
                <a:cubicBezTo>
                  <a:pt x="7527724" y="8669862"/>
                  <a:pt x="7527724" y="8669862"/>
                  <a:pt x="7488794" y="8436248"/>
                </a:cubicBezTo>
                <a:cubicBezTo>
                  <a:pt x="7449858" y="8137735"/>
                  <a:pt x="7449858" y="8137735"/>
                  <a:pt x="7560178" y="8001457"/>
                </a:cubicBezTo>
                <a:cubicBezTo>
                  <a:pt x="7670495" y="7865178"/>
                  <a:pt x="7670495" y="7865178"/>
                  <a:pt x="7748371" y="7774327"/>
                </a:cubicBezTo>
                <a:moveTo>
                  <a:pt x="9033275" y="9812006"/>
                </a:moveTo>
                <a:cubicBezTo>
                  <a:pt x="9214979" y="9591366"/>
                  <a:pt x="9214979" y="9591366"/>
                  <a:pt x="9221468" y="9448599"/>
                </a:cubicBezTo>
                <a:cubicBezTo>
                  <a:pt x="9227952" y="9305831"/>
                  <a:pt x="9227952" y="9305831"/>
                  <a:pt x="8916465" y="9227959"/>
                </a:cubicBezTo>
                <a:cubicBezTo>
                  <a:pt x="8591994" y="9150086"/>
                  <a:pt x="8591994" y="9150086"/>
                  <a:pt x="8455717" y="9143596"/>
                </a:cubicBezTo>
                <a:cubicBezTo>
                  <a:pt x="8319440" y="9137098"/>
                  <a:pt x="8319440" y="9137098"/>
                  <a:pt x="8202629" y="9279874"/>
                </a:cubicBezTo>
                <a:cubicBezTo>
                  <a:pt x="8085814" y="9422646"/>
                  <a:pt x="8085814" y="9422646"/>
                  <a:pt x="8033904" y="9571898"/>
                </a:cubicBezTo>
                <a:cubicBezTo>
                  <a:pt x="7981988" y="9721148"/>
                  <a:pt x="7981988" y="9721148"/>
                  <a:pt x="8059862" y="9980731"/>
                </a:cubicBezTo>
                <a:cubicBezTo>
                  <a:pt x="8098798" y="10097541"/>
                  <a:pt x="8098798" y="10097541"/>
                  <a:pt x="8124756" y="10168924"/>
                </a:cubicBezTo>
                <a:cubicBezTo>
                  <a:pt x="8150710" y="10240309"/>
                  <a:pt x="8150710" y="10240309"/>
                  <a:pt x="8189651" y="10259776"/>
                </a:cubicBezTo>
                <a:cubicBezTo>
                  <a:pt x="8228592" y="10279243"/>
                  <a:pt x="8228592" y="10279243"/>
                  <a:pt x="8306461" y="10272755"/>
                </a:cubicBezTo>
                <a:cubicBezTo>
                  <a:pt x="8384330" y="10266271"/>
                  <a:pt x="8384330" y="10266271"/>
                  <a:pt x="8527101" y="10227329"/>
                </a:cubicBezTo>
                <a:cubicBezTo>
                  <a:pt x="8682847" y="10188393"/>
                  <a:pt x="8682847" y="10188393"/>
                  <a:pt x="8825614" y="10045626"/>
                </a:cubicBezTo>
                <a:cubicBezTo>
                  <a:pt x="8968382" y="9902859"/>
                  <a:pt x="8968382" y="9902859"/>
                  <a:pt x="9033276" y="9812007"/>
                </a:cubicBezTo>
                <a:moveTo>
                  <a:pt x="9383704" y="6022184"/>
                </a:moveTo>
                <a:cubicBezTo>
                  <a:pt x="9474556" y="5931332"/>
                  <a:pt x="9474556" y="5931332"/>
                  <a:pt x="9688707" y="5885906"/>
                </a:cubicBezTo>
                <a:cubicBezTo>
                  <a:pt x="9902855" y="5840465"/>
                  <a:pt x="9902855" y="5840465"/>
                  <a:pt x="10123499" y="5769097"/>
                </a:cubicBezTo>
                <a:cubicBezTo>
                  <a:pt x="10344147" y="5697744"/>
                  <a:pt x="10344147" y="5697744"/>
                  <a:pt x="10512864" y="5567924"/>
                </a:cubicBezTo>
                <a:cubicBezTo>
                  <a:pt x="10681573" y="5438095"/>
                  <a:pt x="10681573" y="5438095"/>
                  <a:pt x="10694568" y="5204517"/>
                </a:cubicBezTo>
                <a:cubicBezTo>
                  <a:pt x="10707545" y="4970938"/>
                  <a:pt x="10707545" y="4970938"/>
                  <a:pt x="10694568" y="4776215"/>
                </a:cubicBezTo>
                <a:cubicBezTo>
                  <a:pt x="10681600" y="4581491"/>
                  <a:pt x="10681600" y="4581491"/>
                  <a:pt x="10616695" y="4386850"/>
                </a:cubicBezTo>
                <a:cubicBezTo>
                  <a:pt x="10551795" y="4192206"/>
                  <a:pt x="10551795" y="4192206"/>
                  <a:pt x="10441481" y="3978016"/>
                </a:cubicBezTo>
                <a:cubicBezTo>
                  <a:pt x="10331166" y="3763826"/>
                  <a:pt x="10331166" y="3763826"/>
                  <a:pt x="10162436" y="3491309"/>
                </a:cubicBezTo>
                <a:cubicBezTo>
                  <a:pt x="9980732" y="3205775"/>
                  <a:pt x="9980732" y="3205775"/>
                  <a:pt x="9831475" y="3011092"/>
                </a:cubicBezTo>
                <a:cubicBezTo>
                  <a:pt x="9682205" y="2816419"/>
                  <a:pt x="9682205" y="2816419"/>
                  <a:pt x="9539451" y="2680132"/>
                </a:cubicBezTo>
                <a:cubicBezTo>
                  <a:pt x="9396691" y="2543850"/>
                  <a:pt x="9396691" y="2543850"/>
                  <a:pt x="9240938" y="2433534"/>
                </a:cubicBezTo>
                <a:cubicBezTo>
                  <a:pt x="9085186" y="2323215"/>
                  <a:pt x="9085186" y="2323215"/>
                  <a:pt x="8890509" y="2206404"/>
                </a:cubicBezTo>
                <a:cubicBezTo>
                  <a:pt x="8682847" y="2089594"/>
                  <a:pt x="8682847" y="2089594"/>
                  <a:pt x="8481676" y="1953316"/>
                </a:cubicBezTo>
                <a:cubicBezTo>
                  <a:pt x="8280493" y="1817055"/>
                  <a:pt x="8280493" y="1817055"/>
                  <a:pt x="8046884" y="1771613"/>
                </a:cubicBezTo>
                <a:cubicBezTo>
                  <a:pt x="7813277" y="1726162"/>
                  <a:pt x="7813277" y="1726162"/>
                  <a:pt x="7540710" y="1830017"/>
                </a:cubicBezTo>
                <a:cubicBezTo>
                  <a:pt x="7268146" y="1933881"/>
                  <a:pt x="7268146" y="1933881"/>
                  <a:pt x="6917725" y="2284277"/>
                </a:cubicBezTo>
                <a:lnTo>
                  <a:pt x="6697085" y="2517896"/>
                </a:lnTo>
                <a:cubicBezTo>
                  <a:pt x="6554318" y="2647685"/>
                  <a:pt x="6554318" y="2647685"/>
                  <a:pt x="6398572" y="2764494"/>
                </a:cubicBezTo>
                <a:cubicBezTo>
                  <a:pt x="6242825" y="2881304"/>
                  <a:pt x="6242825" y="2881304"/>
                  <a:pt x="6100058" y="2965666"/>
                </a:cubicBezTo>
                <a:cubicBezTo>
                  <a:pt x="5957292" y="3050030"/>
                  <a:pt x="5957292" y="3050030"/>
                  <a:pt x="5840481" y="3050029"/>
                </a:cubicBezTo>
                <a:cubicBezTo>
                  <a:pt x="5736650" y="3050029"/>
                  <a:pt x="5736650" y="3050029"/>
                  <a:pt x="5516010" y="3075986"/>
                </a:cubicBezTo>
                <a:cubicBezTo>
                  <a:pt x="5295370" y="3101945"/>
                  <a:pt x="5295370" y="3101945"/>
                  <a:pt x="5068240" y="3205775"/>
                </a:cubicBezTo>
                <a:cubicBezTo>
                  <a:pt x="4841116" y="3309617"/>
                  <a:pt x="4841116" y="3309617"/>
                  <a:pt x="4678875" y="3497799"/>
                </a:cubicBezTo>
                <a:cubicBezTo>
                  <a:pt x="4516621" y="3685970"/>
                  <a:pt x="4516621" y="3685970"/>
                  <a:pt x="4542597" y="3997484"/>
                </a:cubicBezTo>
                <a:cubicBezTo>
                  <a:pt x="4555576" y="4347913"/>
                  <a:pt x="4555576" y="4347913"/>
                  <a:pt x="4665896" y="4451744"/>
                </a:cubicBezTo>
                <a:cubicBezTo>
                  <a:pt x="4776224" y="4555566"/>
                  <a:pt x="4776224" y="4555566"/>
                  <a:pt x="4951431" y="4568553"/>
                </a:cubicBezTo>
                <a:cubicBezTo>
                  <a:pt x="5126637" y="4581542"/>
                  <a:pt x="5126637" y="4581542"/>
                  <a:pt x="5366754" y="4594511"/>
                </a:cubicBezTo>
                <a:cubicBezTo>
                  <a:pt x="5606871" y="4607473"/>
                  <a:pt x="5606871" y="4607473"/>
                  <a:pt x="5879418" y="4763236"/>
                </a:cubicBezTo>
                <a:cubicBezTo>
                  <a:pt x="6203889" y="4841109"/>
                  <a:pt x="6203889" y="4841109"/>
                  <a:pt x="6489424" y="4918982"/>
                </a:cubicBezTo>
                <a:cubicBezTo>
                  <a:pt x="6736022" y="4983876"/>
                  <a:pt x="6736022" y="4983876"/>
                  <a:pt x="6989109" y="5081217"/>
                </a:cubicBezTo>
                <a:cubicBezTo>
                  <a:pt x="7242192" y="5178569"/>
                  <a:pt x="7242192" y="5178569"/>
                  <a:pt x="7410922" y="5282389"/>
                </a:cubicBezTo>
                <a:cubicBezTo>
                  <a:pt x="7605604" y="5399199"/>
                  <a:pt x="7605604" y="5399199"/>
                  <a:pt x="7566668" y="5587392"/>
                </a:cubicBezTo>
                <a:cubicBezTo>
                  <a:pt x="7527729" y="5775585"/>
                  <a:pt x="7527729" y="5775585"/>
                  <a:pt x="7430390" y="5970268"/>
                </a:cubicBezTo>
                <a:cubicBezTo>
                  <a:pt x="7333067" y="6164959"/>
                  <a:pt x="7333067" y="6164959"/>
                  <a:pt x="7268154" y="6346654"/>
                </a:cubicBezTo>
                <a:cubicBezTo>
                  <a:pt x="7203241" y="6528350"/>
                  <a:pt x="7203241" y="6528350"/>
                  <a:pt x="7346027" y="6632189"/>
                </a:cubicBezTo>
                <a:cubicBezTo>
                  <a:pt x="7540710" y="6774956"/>
                  <a:pt x="7540710" y="6774956"/>
                  <a:pt x="7631562" y="6813893"/>
                </a:cubicBezTo>
                <a:cubicBezTo>
                  <a:pt x="7722413" y="6852832"/>
                  <a:pt x="7722413" y="6852832"/>
                  <a:pt x="7826244" y="6833361"/>
                </a:cubicBezTo>
                <a:cubicBezTo>
                  <a:pt x="7930076" y="6813892"/>
                  <a:pt x="7930076" y="6813892"/>
                  <a:pt x="8111779" y="6774956"/>
                </a:cubicBezTo>
                <a:cubicBezTo>
                  <a:pt x="8293485" y="6736036"/>
                  <a:pt x="8293485" y="6736036"/>
                  <a:pt x="8669869" y="6736020"/>
                </a:cubicBezTo>
                <a:cubicBezTo>
                  <a:pt x="8566038" y="6736020"/>
                  <a:pt x="8566038" y="6736020"/>
                  <a:pt x="8630932" y="6658147"/>
                </a:cubicBezTo>
                <a:cubicBezTo>
                  <a:pt x="8695832" y="6580279"/>
                  <a:pt x="8695832" y="6580279"/>
                  <a:pt x="8832105" y="6463465"/>
                </a:cubicBezTo>
                <a:cubicBezTo>
                  <a:pt x="8968385" y="6346659"/>
                  <a:pt x="8968385" y="6346659"/>
                  <a:pt x="9124129" y="6223356"/>
                </a:cubicBezTo>
                <a:cubicBezTo>
                  <a:pt x="9279869" y="6100050"/>
                  <a:pt x="9279869" y="6100050"/>
                  <a:pt x="9383706" y="6022184"/>
                </a:cubicBezTo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61" name="Freeform 29"/>
          <p:cNvSpPr>
            <a:spLocks noChangeArrowheads="1"/>
          </p:cNvSpPr>
          <p:nvPr>
            <p:custDataLst>
              <p:tags r:id="rId55"/>
            </p:custDataLst>
          </p:nvPr>
        </p:nvSpPr>
        <p:spPr bwMode="auto">
          <a:xfrm>
            <a:off x="5758180" y="3013710"/>
            <a:ext cx="727075" cy="749935"/>
          </a:xfrm>
          <a:custGeom>
            <a:avLst/>
            <a:gdLst>
              <a:gd name="T0" fmla="*/ 111726 w 444"/>
              <a:gd name="T1" fmla="*/ 150538 h 462"/>
              <a:gd name="T2" fmla="*/ 111726 w 444"/>
              <a:gd name="T3" fmla="*/ 150538 h 462"/>
              <a:gd name="T4" fmla="*/ 144162 w 444"/>
              <a:gd name="T5" fmla="*/ 114802 h 462"/>
              <a:gd name="T6" fmla="*/ 199574 w 444"/>
              <a:gd name="T7" fmla="*/ 31716 h 462"/>
              <a:gd name="T8" fmla="*/ 191916 w 444"/>
              <a:gd name="T9" fmla="*/ 23675 h 462"/>
              <a:gd name="T10" fmla="*/ 155875 w 444"/>
              <a:gd name="T11" fmla="*/ 23675 h 462"/>
              <a:gd name="T12" fmla="*/ 100013 w 444"/>
              <a:gd name="T13" fmla="*/ 0 h 462"/>
              <a:gd name="T14" fmla="*/ 44150 w 444"/>
              <a:gd name="T15" fmla="*/ 23675 h 462"/>
              <a:gd name="T16" fmla="*/ 8109 w 444"/>
              <a:gd name="T17" fmla="*/ 23675 h 462"/>
              <a:gd name="T18" fmla="*/ 0 w 444"/>
              <a:gd name="T19" fmla="*/ 31716 h 462"/>
              <a:gd name="T20" fmla="*/ 55863 w 444"/>
              <a:gd name="T21" fmla="*/ 114802 h 462"/>
              <a:gd name="T22" fmla="*/ 87849 w 444"/>
              <a:gd name="T23" fmla="*/ 150538 h 462"/>
              <a:gd name="T24" fmla="*/ 87849 w 444"/>
              <a:gd name="T25" fmla="*/ 166172 h 462"/>
              <a:gd name="T26" fmla="*/ 48204 w 444"/>
              <a:gd name="T27" fmla="*/ 185827 h 462"/>
              <a:gd name="T28" fmla="*/ 100013 w 444"/>
              <a:gd name="T29" fmla="*/ 205928 h 462"/>
              <a:gd name="T30" fmla="*/ 147766 w 444"/>
              <a:gd name="T31" fmla="*/ 185827 h 462"/>
              <a:gd name="T32" fmla="*/ 111726 w 444"/>
              <a:gd name="T33" fmla="*/ 166172 h 462"/>
              <a:gd name="T34" fmla="*/ 111726 w 444"/>
              <a:gd name="T35" fmla="*/ 150538 h 462"/>
              <a:gd name="T36" fmla="*/ 144162 w 444"/>
              <a:gd name="T37" fmla="*/ 94700 h 462"/>
              <a:gd name="T38" fmla="*/ 144162 w 444"/>
              <a:gd name="T39" fmla="*/ 94700 h 462"/>
              <a:gd name="T40" fmla="*/ 155875 w 444"/>
              <a:gd name="T41" fmla="*/ 39756 h 462"/>
              <a:gd name="T42" fmla="*/ 183807 w 444"/>
              <a:gd name="T43" fmla="*/ 39756 h 462"/>
              <a:gd name="T44" fmla="*/ 144162 w 444"/>
              <a:gd name="T45" fmla="*/ 94700 h 462"/>
              <a:gd name="T46" fmla="*/ 100013 w 444"/>
              <a:gd name="T47" fmla="*/ 16081 h 462"/>
              <a:gd name="T48" fmla="*/ 100013 w 444"/>
              <a:gd name="T49" fmla="*/ 16081 h 462"/>
              <a:gd name="T50" fmla="*/ 144162 w 444"/>
              <a:gd name="T51" fmla="*/ 31716 h 462"/>
              <a:gd name="T52" fmla="*/ 100013 w 444"/>
              <a:gd name="T53" fmla="*/ 51370 h 462"/>
              <a:gd name="T54" fmla="*/ 55863 w 444"/>
              <a:gd name="T55" fmla="*/ 31716 h 462"/>
              <a:gd name="T56" fmla="*/ 100013 w 444"/>
              <a:gd name="T57" fmla="*/ 16081 h 462"/>
              <a:gd name="T58" fmla="*/ 16218 w 444"/>
              <a:gd name="T59" fmla="*/ 39756 h 462"/>
              <a:gd name="T60" fmla="*/ 16218 w 444"/>
              <a:gd name="T61" fmla="*/ 39756 h 462"/>
              <a:gd name="T62" fmla="*/ 44150 w 444"/>
              <a:gd name="T63" fmla="*/ 39756 h 462"/>
              <a:gd name="T64" fmla="*/ 55863 w 444"/>
              <a:gd name="T65" fmla="*/ 94700 h 462"/>
              <a:gd name="T66" fmla="*/ 16218 w 444"/>
              <a:gd name="T67" fmla="*/ 39756 h 46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solidFill>
            <a:srgbClr val="4D57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bevel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  <p:sp>
        <p:nvSpPr>
          <p:cNvPr id="162" name="TextBox 3"/>
          <p:cNvSpPr txBox="1"/>
          <p:nvPr>
            <p:custDataLst>
              <p:tags r:id="rId56"/>
            </p:custDataLst>
          </p:nvPr>
        </p:nvSpPr>
        <p:spPr>
          <a:xfrm>
            <a:off x="5391785" y="3956050"/>
            <a:ext cx="1485265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ccc</a:t>
            </a:r>
            <a:r>
              <a:rPr kumimoji="0" lang="zh-CN" altLang="en-US" sz="1600" b="0" i="0" u="none" strike="noStrike" kern="1200" cap="none" spc="0" normalizeH="0" noProof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</a:rPr>
              <a:t>编辑器</a:t>
            </a:r>
            <a:endParaRPr kumimoji="0" lang="zh-CN" altLang="en-US" sz="1600" b="0" i="0" u="none" strike="noStrike" kern="1200" cap="none" spc="0" normalizeH="0" noProof="0" smtClean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ea"/>
            </a:endParaRPr>
          </a:p>
        </p:txBody>
      </p:sp>
      <p:sp>
        <p:nvSpPr>
          <p:cNvPr id="187" name="任意多边形 186"/>
          <p:cNvSpPr/>
          <p:nvPr>
            <p:custDataLst>
              <p:tags r:id="rId57"/>
            </p:custDataLst>
          </p:nvPr>
        </p:nvSpPr>
        <p:spPr>
          <a:xfrm>
            <a:off x="5654971" y="2545211"/>
            <a:ext cx="1042284" cy="214967"/>
          </a:xfrm>
          <a:custGeom>
            <a:avLst/>
            <a:gdLst>
              <a:gd name="connsiteX0" fmla="*/ 485143 w 1057917"/>
              <a:gd name="connsiteY0" fmla="*/ 0 h 214967"/>
              <a:gd name="connsiteX1" fmla="*/ 1049179 w 1057917"/>
              <a:gd name="connsiteY1" fmla="*/ 143193 h 214967"/>
              <a:gd name="connsiteX2" fmla="*/ 1057917 w 1057917"/>
              <a:gd name="connsiteY2" fmla="*/ 148515 h 214967"/>
              <a:gd name="connsiteX3" fmla="*/ 906396 w 1057917"/>
              <a:gd name="connsiteY3" fmla="*/ 184209 h 214967"/>
              <a:gd name="connsiteX4" fmla="*/ 807637 w 1057917"/>
              <a:gd name="connsiteY4" fmla="*/ 147969 h 214967"/>
              <a:gd name="connsiteX5" fmla="*/ 485144 w 1057917"/>
              <a:gd name="connsiteY5" fmla="*/ 99085 h 214967"/>
              <a:gd name="connsiteX6" fmla="*/ 63013 w 1057917"/>
              <a:gd name="connsiteY6" fmla="*/ 184532 h 214967"/>
              <a:gd name="connsiteX7" fmla="*/ 0 w 1057917"/>
              <a:gd name="connsiteY7" fmla="*/ 214967 h 214967"/>
              <a:gd name="connsiteX8" fmla="*/ 21367 w 1057917"/>
              <a:gd name="connsiteY8" fmla="*/ 94769 h 214967"/>
              <a:gd name="connsiteX9" fmla="*/ 24545 w 1057917"/>
              <a:gd name="connsiteY9" fmla="*/ 93234 h 214967"/>
              <a:gd name="connsiteX10" fmla="*/ 485143 w 1057917"/>
              <a:gd name="connsiteY10" fmla="*/ 0 h 21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57917" h="214967">
                <a:moveTo>
                  <a:pt x="485143" y="0"/>
                </a:moveTo>
                <a:cubicBezTo>
                  <a:pt x="689369" y="0"/>
                  <a:pt x="881512" y="51873"/>
                  <a:pt x="1049179" y="143193"/>
                </a:cubicBezTo>
                <a:lnTo>
                  <a:pt x="1057917" y="148515"/>
                </a:lnTo>
                <a:lnTo>
                  <a:pt x="906396" y="184209"/>
                </a:lnTo>
                <a:lnTo>
                  <a:pt x="807637" y="147969"/>
                </a:lnTo>
                <a:cubicBezTo>
                  <a:pt x="705762" y="116200"/>
                  <a:pt x="597446" y="99085"/>
                  <a:pt x="485144" y="99085"/>
                </a:cubicBezTo>
                <a:cubicBezTo>
                  <a:pt x="335408" y="99085"/>
                  <a:pt x="192760" y="129511"/>
                  <a:pt x="63013" y="184532"/>
                </a:cubicBezTo>
                <a:lnTo>
                  <a:pt x="0" y="214967"/>
                </a:lnTo>
                <a:lnTo>
                  <a:pt x="21367" y="94769"/>
                </a:lnTo>
                <a:lnTo>
                  <a:pt x="24545" y="93234"/>
                </a:lnTo>
                <a:cubicBezTo>
                  <a:pt x="166115" y="33199"/>
                  <a:pt x="321762" y="0"/>
                  <a:pt x="485143" y="0"/>
                </a:cubicBezTo>
                <a:close/>
              </a:path>
            </a:pathLst>
          </a:custGeom>
          <a:solidFill>
            <a:srgbClr val="1F74AD">
              <a:lumMod val="75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任意多边形 183"/>
          <p:cNvSpPr/>
          <p:nvPr>
            <p:custDataLst>
              <p:tags r:id="rId58"/>
            </p:custDataLst>
          </p:nvPr>
        </p:nvSpPr>
        <p:spPr>
          <a:xfrm>
            <a:off x="4984924" y="2705168"/>
            <a:ext cx="454401" cy="820670"/>
          </a:xfrm>
          <a:custGeom>
            <a:avLst/>
            <a:gdLst>
              <a:gd name="connsiteX0" fmla="*/ 465841 w 465841"/>
              <a:gd name="connsiteY0" fmla="*/ 0 h 751659"/>
              <a:gd name="connsiteX1" fmla="*/ 440258 w 465841"/>
              <a:gd name="connsiteY1" fmla="*/ 143915 h 751659"/>
              <a:gd name="connsiteX2" fmla="*/ 370330 w 465841"/>
              <a:gd name="connsiteY2" fmla="*/ 207636 h 751659"/>
              <a:gd name="connsiteX3" fmla="*/ 101448 w 465841"/>
              <a:gd name="connsiteY3" fmla="*/ 653154 h 751659"/>
              <a:gd name="connsiteX4" fmla="*/ 76187 w 465841"/>
              <a:gd name="connsiteY4" fmla="*/ 751659 h 751659"/>
              <a:gd name="connsiteX5" fmla="*/ 0 w 465841"/>
              <a:gd name="connsiteY5" fmla="*/ 651238 h 751659"/>
              <a:gd name="connsiteX6" fmla="*/ 7065 w 465841"/>
              <a:gd name="connsiteY6" fmla="*/ 623689 h 751659"/>
              <a:gd name="connsiteX7" fmla="*/ 384481 w 465841"/>
              <a:gd name="connsiteY7" fmla="*/ 60999 h 751659"/>
              <a:gd name="connsiteX8" fmla="*/ 465841 w 465841"/>
              <a:gd name="connsiteY8" fmla="*/ 0 h 751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5841" h="751659">
                <a:moveTo>
                  <a:pt x="465841" y="0"/>
                </a:moveTo>
                <a:lnTo>
                  <a:pt x="440258" y="143915"/>
                </a:lnTo>
                <a:lnTo>
                  <a:pt x="370330" y="207636"/>
                </a:lnTo>
                <a:cubicBezTo>
                  <a:pt x="247672" y="330616"/>
                  <a:pt x="154259" y="482917"/>
                  <a:pt x="101448" y="653154"/>
                </a:cubicBezTo>
                <a:lnTo>
                  <a:pt x="76187" y="751659"/>
                </a:lnTo>
                <a:lnTo>
                  <a:pt x="0" y="651238"/>
                </a:lnTo>
                <a:lnTo>
                  <a:pt x="7065" y="623689"/>
                </a:lnTo>
                <a:cubicBezTo>
                  <a:pt x="76214" y="400789"/>
                  <a:pt x="209156" y="206070"/>
                  <a:pt x="384481" y="60999"/>
                </a:cubicBezTo>
                <a:lnTo>
                  <a:pt x="465841" y="0"/>
                </a:lnTo>
                <a:close/>
              </a:path>
            </a:pathLst>
          </a:custGeom>
          <a:solidFill>
            <a:srgbClr val="FFC000">
              <a:lumMod val="75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任意多边形 181"/>
          <p:cNvSpPr/>
          <p:nvPr>
            <p:custDataLst>
              <p:tags r:id="rId59"/>
            </p:custDataLst>
          </p:nvPr>
        </p:nvSpPr>
        <p:spPr>
          <a:xfrm>
            <a:off x="6822934" y="2894813"/>
            <a:ext cx="540048" cy="806088"/>
          </a:xfrm>
          <a:custGeom>
            <a:avLst/>
            <a:gdLst>
              <a:gd name="connsiteX0" fmla="*/ 116915 w 492662"/>
              <a:gd name="connsiteY0" fmla="*/ 0 h 810291"/>
              <a:gd name="connsiteX1" fmla="*/ 148992 w 492662"/>
              <a:gd name="connsiteY1" fmla="*/ 29229 h 810291"/>
              <a:gd name="connsiteX2" fmla="*/ 489466 w 492662"/>
              <a:gd name="connsiteY2" fmla="*/ 746844 h 810291"/>
              <a:gd name="connsiteX3" fmla="*/ 492662 w 492662"/>
              <a:gd name="connsiteY3" fmla="*/ 810291 h 810291"/>
              <a:gd name="connsiteX4" fmla="*/ 400884 w 492662"/>
              <a:gd name="connsiteY4" fmla="*/ 695043 h 810291"/>
              <a:gd name="connsiteX5" fmla="*/ 383796 w 492662"/>
              <a:gd name="connsiteY5" fmla="*/ 708651 h 810291"/>
              <a:gd name="connsiteX6" fmla="*/ 374718 w 492662"/>
              <a:gd name="connsiteY6" fmla="*/ 649015 h 810291"/>
              <a:gd name="connsiteX7" fmla="*/ 2099 w 492662"/>
              <a:gd name="connsiteY7" fmla="*/ 29115 h 810291"/>
              <a:gd name="connsiteX8" fmla="*/ 0 w 492662"/>
              <a:gd name="connsiteY8" fmla="*/ 27541 h 810291"/>
              <a:gd name="connsiteX9" fmla="*/ 116915 w 492662"/>
              <a:gd name="connsiteY9" fmla="*/ 0 h 810291"/>
              <a:gd name="connsiteX0-1" fmla="*/ 116915 w 492662"/>
              <a:gd name="connsiteY0-2" fmla="*/ 0 h 810291"/>
              <a:gd name="connsiteX1-3" fmla="*/ 148992 w 492662"/>
              <a:gd name="connsiteY1-4" fmla="*/ 29229 h 810291"/>
              <a:gd name="connsiteX2-5" fmla="*/ 489466 w 492662"/>
              <a:gd name="connsiteY2-6" fmla="*/ 746844 h 810291"/>
              <a:gd name="connsiteX3-7" fmla="*/ 492662 w 492662"/>
              <a:gd name="connsiteY3-8" fmla="*/ 810291 h 810291"/>
              <a:gd name="connsiteX4-9" fmla="*/ 400884 w 492662"/>
              <a:gd name="connsiteY4-10" fmla="*/ 695043 h 810291"/>
              <a:gd name="connsiteX5-11" fmla="*/ 374718 w 492662"/>
              <a:gd name="connsiteY5-12" fmla="*/ 649015 h 810291"/>
              <a:gd name="connsiteX6-13" fmla="*/ 2099 w 492662"/>
              <a:gd name="connsiteY6-14" fmla="*/ 29115 h 810291"/>
              <a:gd name="connsiteX7-15" fmla="*/ 0 w 492662"/>
              <a:gd name="connsiteY7-16" fmla="*/ 27541 h 810291"/>
              <a:gd name="connsiteX8-17" fmla="*/ 116915 w 492662"/>
              <a:gd name="connsiteY8-18" fmla="*/ 0 h 8102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492662" h="810291">
                <a:moveTo>
                  <a:pt x="116915" y="0"/>
                </a:moveTo>
                <a:lnTo>
                  <a:pt x="148992" y="29229"/>
                </a:lnTo>
                <a:cubicBezTo>
                  <a:pt x="336362" y="217090"/>
                  <a:pt x="461187" y="467659"/>
                  <a:pt x="489466" y="746844"/>
                </a:cubicBezTo>
                <a:lnTo>
                  <a:pt x="492662" y="810291"/>
                </a:lnTo>
                <a:lnTo>
                  <a:pt x="400884" y="695043"/>
                </a:lnTo>
                <a:lnTo>
                  <a:pt x="374718" y="649015"/>
                </a:lnTo>
                <a:cubicBezTo>
                  <a:pt x="324156" y="401277"/>
                  <a:pt x="189563" y="184229"/>
                  <a:pt x="2099" y="29115"/>
                </a:cubicBezTo>
                <a:lnTo>
                  <a:pt x="0" y="27541"/>
                </a:lnTo>
                <a:lnTo>
                  <a:pt x="116915" y="0"/>
                </a:lnTo>
                <a:close/>
              </a:path>
            </a:pathLst>
          </a:custGeom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任意多边形 176"/>
          <p:cNvSpPr/>
          <p:nvPr>
            <p:custDataLst>
              <p:tags r:id="rId60"/>
            </p:custDataLst>
          </p:nvPr>
        </p:nvSpPr>
        <p:spPr>
          <a:xfrm>
            <a:off x="4938789" y="3720877"/>
            <a:ext cx="414054" cy="795990"/>
          </a:xfrm>
          <a:custGeom>
            <a:avLst/>
            <a:gdLst>
              <a:gd name="connsiteX0" fmla="*/ 2367 w 414054"/>
              <a:gd name="connsiteY0" fmla="*/ 0 h 813189"/>
              <a:gd name="connsiteX1" fmla="*/ 103150 w 414054"/>
              <a:gd name="connsiteY1" fmla="*/ 132843 h 813189"/>
              <a:gd name="connsiteX2" fmla="*/ 104425 w 414054"/>
              <a:gd name="connsiteY2" fmla="*/ 158165 h 813189"/>
              <a:gd name="connsiteX3" fmla="*/ 346469 w 414054"/>
              <a:gd name="connsiteY3" fmla="*/ 738632 h 813189"/>
              <a:gd name="connsiteX4" fmla="*/ 414054 w 414054"/>
              <a:gd name="connsiteY4" fmla="*/ 813189 h 813189"/>
              <a:gd name="connsiteX5" fmla="*/ 280664 w 414054"/>
              <a:gd name="connsiteY5" fmla="*/ 813189 h 813189"/>
              <a:gd name="connsiteX6" fmla="*/ 270211 w 414054"/>
              <a:gd name="connsiteY6" fmla="*/ 801658 h 813189"/>
              <a:gd name="connsiteX7" fmla="*/ 0 w 414054"/>
              <a:gd name="connsiteY7" fmla="*/ 46991 h 813189"/>
              <a:gd name="connsiteX8" fmla="*/ 2367 w 414054"/>
              <a:gd name="connsiteY8" fmla="*/ 0 h 81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4054" h="813189">
                <a:moveTo>
                  <a:pt x="2367" y="0"/>
                </a:moveTo>
                <a:lnTo>
                  <a:pt x="103150" y="132843"/>
                </a:lnTo>
                <a:lnTo>
                  <a:pt x="104425" y="158165"/>
                </a:lnTo>
                <a:cubicBezTo>
                  <a:pt x="126640" y="377482"/>
                  <a:pt x="213863" y="577529"/>
                  <a:pt x="346469" y="738632"/>
                </a:cubicBezTo>
                <a:lnTo>
                  <a:pt x="414054" y="813189"/>
                </a:lnTo>
                <a:lnTo>
                  <a:pt x="280664" y="813189"/>
                </a:lnTo>
                <a:lnTo>
                  <a:pt x="270211" y="801658"/>
                </a:lnTo>
                <a:cubicBezTo>
                  <a:pt x="101405" y="596577"/>
                  <a:pt x="0" y="333657"/>
                  <a:pt x="0" y="46991"/>
                </a:cubicBezTo>
                <a:lnTo>
                  <a:pt x="2367" y="0"/>
                </a:lnTo>
                <a:close/>
              </a:path>
            </a:pathLst>
          </a:cu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任意多边形 175"/>
          <p:cNvSpPr/>
          <p:nvPr>
            <p:custDataLst>
              <p:tags r:id="rId61"/>
            </p:custDataLst>
          </p:nvPr>
        </p:nvSpPr>
        <p:spPr>
          <a:xfrm>
            <a:off x="6681988" y="3912439"/>
            <a:ext cx="593534" cy="890931"/>
          </a:xfrm>
          <a:custGeom>
            <a:avLst/>
            <a:gdLst>
              <a:gd name="connsiteX0" fmla="*/ 530211 w 612764"/>
              <a:gd name="connsiteY0" fmla="*/ 0 h 903443"/>
              <a:gd name="connsiteX1" fmla="*/ 612764 w 612764"/>
              <a:gd name="connsiteY1" fmla="*/ 103664 h 903443"/>
              <a:gd name="connsiteX2" fmla="*/ 587353 w 612764"/>
              <a:gd name="connsiteY2" fmla="*/ 202750 h 903443"/>
              <a:gd name="connsiteX3" fmla="*/ 21278 w 612764"/>
              <a:gd name="connsiteY3" fmla="*/ 893165 h 903443"/>
              <a:gd name="connsiteX4" fmla="*/ 0 w 612764"/>
              <a:gd name="connsiteY4" fmla="*/ 903443 h 903443"/>
              <a:gd name="connsiteX5" fmla="*/ 32897 w 612764"/>
              <a:gd name="connsiteY5" fmla="*/ 770272 h 903443"/>
              <a:gd name="connsiteX6" fmla="*/ 63589 w 612764"/>
              <a:gd name="connsiteY6" fmla="*/ 751577 h 903443"/>
              <a:gd name="connsiteX7" fmla="*/ 519695 w 612764"/>
              <a:gd name="connsiteY7" fmla="*/ 69083 h 903443"/>
              <a:gd name="connsiteX8" fmla="*/ 530211 w 612764"/>
              <a:gd name="connsiteY8" fmla="*/ 0 h 903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2764" h="903443">
                <a:moveTo>
                  <a:pt x="530211" y="0"/>
                </a:moveTo>
                <a:lnTo>
                  <a:pt x="612764" y="103664"/>
                </a:lnTo>
                <a:lnTo>
                  <a:pt x="587353" y="202750"/>
                </a:lnTo>
                <a:cubicBezTo>
                  <a:pt x="495156" y="499950"/>
                  <a:pt x="289545" y="747052"/>
                  <a:pt x="21278" y="893165"/>
                </a:cubicBezTo>
                <a:lnTo>
                  <a:pt x="0" y="903443"/>
                </a:lnTo>
                <a:lnTo>
                  <a:pt x="32897" y="770272"/>
                </a:lnTo>
                <a:lnTo>
                  <a:pt x="63589" y="751577"/>
                </a:lnTo>
                <a:cubicBezTo>
                  <a:pt x="294369" y="595257"/>
                  <a:pt x="461910" y="352213"/>
                  <a:pt x="519695" y="69083"/>
                </a:cubicBezTo>
                <a:lnTo>
                  <a:pt x="530211" y="0"/>
                </a:lnTo>
                <a:close/>
              </a:path>
            </a:pathLst>
          </a:custGeom>
          <a:solidFill>
            <a:srgbClr val="1AA3AA">
              <a:lumMod val="75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任意多边形 171"/>
          <p:cNvSpPr/>
          <p:nvPr>
            <p:custDataLst>
              <p:tags r:id="rId62"/>
            </p:custDataLst>
          </p:nvPr>
        </p:nvSpPr>
        <p:spPr>
          <a:xfrm>
            <a:off x="5402540" y="4700832"/>
            <a:ext cx="1034960" cy="236247"/>
          </a:xfrm>
          <a:custGeom>
            <a:avLst/>
            <a:gdLst>
              <a:gd name="connsiteX0" fmla="*/ 0 w 1046462"/>
              <a:gd name="connsiteY0" fmla="*/ 0 h 246075"/>
              <a:gd name="connsiteX1" fmla="*/ 176760 w 1046462"/>
              <a:gd name="connsiteY1" fmla="*/ 0 h 246075"/>
              <a:gd name="connsiteX2" fmla="*/ 202630 w 1046462"/>
              <a:gd name="connsiteY2" fmla="*/ 15758 h 246075"/>
              <a:gd name="connsiteX3" fmla="*/ 719560 w 1046462"/>
              <a:gd name="connsiteY3" fmla="*/ 146992 h 246075"/>
              <a:gd name="connsiteX4" fmla="*/ 1042053 w 1046462"/>
              <a:gd name="connsiteY4" fmla="*/ 98108 h 246075"/>
              <a:gd name="connsiteX5" fmla="*/ 1046462 w 1046462"/>
              <a:gd name="connsiteY5" fmla="*/ 96491 h 246075"/>
              <a:gd name="connsiteX6" fmla="*/ 1019370 w 1046462"/>
              <a:gd name="connsiteY6" fmla="*/ 206160 h 246075"/>
              <a:gd name="connsiteX7" fmla="*/ 958037 w 1046462"/>
              <a:gd name="connsiteY7" fmla="*/ 221971 h 246075"/>
              <a:gd name="connsiteX8" fmla="*/ 719559 w 1046462"/>
              <a:gd name="connsiteY8" fmla="*/ 246075 h 246075"/>
              <a:gd name="connsiteX9" fmla="*/ 57959 w 1046462"/>
              <a:gd name="connsiteY9" fmla="*/ 43455 h 246075"/>
              <a:gd name="connsiteX10" fmla="*/ 0 w 1046462"/>
              <a:gd name="connsiteY10" fmla="*/ 0 h 24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46462" h="246075">
                <a:moveTo>
                  <a:pt x="0" y="0"/>
                </a:moveTo>
                <a:lnTo>
                  <a:pt x="176760" y="0"/>
                </a:lnTo>
                <a:lnTo>
                  <a:pt x="202630" y="15758"/>
                </a:lnTo>
                <a:cubicBezTo>
                  <a:pt x="356294" y="99452"/>
                  <a:pt x="532390" y="146992"/>
                  <a:pt x="719560" y="146992"/>
                </a:cubicBezTo>
                <a:cubicBezTo>
                  <a:pt x="831862" y="146992"/>
                  <a:pt x="940178" y="129878"/>
                  <a:pt x="1042053" y="98108"/>
                </a:cubicBezTo>
                <a:lnTo>
                  <a:pt x="1046462" y="96491"/>
                </a:lnTo>
                <a:lnTo>
                  <a:pt x="1019370" y="206160"/>
                </a:lnTo>
                <a:lnTo>
                  <a:pt x="958037" y="221971"/>
                </a:lnTo>
                <a:cubicBezTo>
                  <a:pt x="881007" y="237776"/>
                  <a:pt x="801250" y="246075"/>
                  <a:pt x="719559" y="246075"/>
                </a:cubicBezTo>
                <a:cubicBezTo>
                  <a:pt x="474488" y="246075"/>
                  <a:pt x="246817" y="171379"/>
                  <a:pt x="57959" y="43455"/>
                </a:cubicBezTo>
                <a:lnTo>
                  <a:pt x="0" y="0"/>
                </a:lnTo>
                <a:close/>
              </a:path>
            </a:pathLst>
          </a:custGeom>
          <a:solidFill>
            <a:srgbClr val="69A35B">
              <a:lumMod val="75000"/>
            </a:srgbClr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Freeform 21"/>
          <p:cNvSpPr/>
          <p:nvPr>
            <p:custDataLst>
              <p:tags r:id="rId63"/>
            </p:custDataLst>
          </p:nvPr>
        </p:nvSpPr>
        <p:spPr bwMode="auto">
          <a:xfrm rot="17471225">
            <a:off x="3827444" y="3755484"/>
            <a:ext cx="1303194" cy="1412112"/>
          </a:xfrm>
          <a:custGeom>
            <a:avLst/>
            <a:gdLst>
              <a:gd name="T0" fmla="*/ 600 w 915"/>
              <a:gd name="T1" fmla="*/ 552 h 931"/>
              <a:gd name="T2" fmla="*/ 915 w 915"/>
              <a:gd name="T3" fmla="*/ 0 h 931"/>
              <a:gd name="T4" fmla="*/ 338 w 915"/>
              <a:gd name="T5" fmla="*/ 282 h 931"/>
              <a:gd name="T6" fmla="*/ 0 w 915"/>
              <a:gd name="T7" fmla="*/ 901 h 931"/>
              <a:gd name="T8" fmla="*/ 195 w 915"/>
              <a:gd name="T9" fmla="*/ 745 h 931"/>
              <a:gd name="T10" fmla="*/ 427 w 915"/>
              <a:gd name="T11" fmla="*/ 931 h 931"/>
              <a:gd name="T12" fmla="*/ 494 w 915"/>
              <a:gd name="T13" fmla="*/ 762 h 931"/>
              <a:gd name="T14" fmla="*/ 581 w 915"/>
              <a:gd name="T15" fmla="*/ 640 h 931"/>
              <a:gd name="T16" fmla="*/ 600 w 915"/>
              <a:gd name="T17" fmla="*/ 552 h 931"/>
              <a:gd name="connsiteX0" fmla="*/ 7662 w 11105"/>
              <a:gd name="connsiteY0" fmla="*/ 5929 h 10000"/>
              <a:gd name="connsiteX1" fmla="*/ 11105 w 11105"/>
              <a:gd name="connsiteY1" fmla="*/ 0 h 10000"/>
              <a:gd name="connsiteX2" fmla="*/ 4799 w 11105"/>
              <a:gd name="connsiteY2" fmla="*/ 3029 h 10000"/>
              <a:gd name="connsiteX3" fmla="*/ 0 w 11105"/>
              <a:gd name="connsiteY3" fmla="*/ 9069 h 10000"/>
              <a:gd name="connsiteX4" fmla="*/ 3236 w 11105"/>
              <a:gd name="connsiteY4" fmla="*/ 8002 h 10000"/>
              <a:gd name="connsiteX5" fmla="*/ 5772 w 11105"/>
              <a:gd name="connsiteY5" fmla="*/ 10000 h 10000"/>
              <a:gd name="connsiteX6" fmla="*/ 6504 w 11105"/>
              <a:gd name="connsiteY6" fmla="*/ 8185 h 10000"/>
              <a:gd name="connsiteX7" fmla="*/ 7455 w 11105"/>
              <a:gd name="connsiteY7" fmla="*/ 6874 h 10000"/>
              <a:gd name="connsiteX8" fmla="*/ 7662 w 11105"/>
              <a:gd name="connsiteY8" fmla="*/ 5929 h 10000"/>
              <a:gd name="connsiteX0-1" fmla="*/ 7662 w 11105"/>
              <a:gd name="connsiteY0-2" fmla="*/ 5929 h 10000"/>
              <a:gd name="connsiteX1-3" fmla="*/ 11105 w 11105"/>
              <a:gd name="connsiteY1-4" fmla="*/ 0 h 10000"/>
              <a:gd name="connsiteX2-5" fmla="*/ 4480 w 11105"/>
              <a:gd name="connsiteY2-6" fmla="*/ 2522 h 10000"/>
              <a:gd name="connsiteX3-7" fmla="*/ 0 w 11105"/>
              <a:gd name="connsiteY3-8" fmla="*/ 9069 h 10000"/>
              <a:gd name="connsiteX4-9" fmla="*/ 3236 w 11105"/>
              <a:gd name="connsiteY4-10" fmla="*/ 8002 h 10000"/>
              <a:gd name="connsiteX5-11" fmla="*/ 5772 w 11105"/>
              <a:gd name="connsiteY5-12" fmla="*/ 10000 h 10000"/>
              <a:gd name="connsiteX6-13" fmla="*/ 6504 w 11105"/>
              <a:gd name="connsiteY6-14" fmla="*/ 8185 h 10000"/>
              <a:gd name="connsiteX7-15" fmla="*/ 7455 w 11105"/>
              <a:gd name="connsiteY7-16" fmla="*/ 6874 h 10000"/>
              <a:gd name="connsiteX8-17" fmla="*/ 7662 w 11105"/>
              <a:gd name="connsiteY8-18" fmla="*/ 5929 h 10000"/>
              <a:gd name="connsiteX0-19" fmla="*/ 7662 w 11105"/>
              <a:gd name="connsiteY0-20" fmla="*/ 5929 h 10005"/>
              <a:gd name="connsiteX1-21" fmla="*/ 11105 w 11105"/>
              <a:gd name="connsiteY1-22" fmla="*/ 0 h 10005"/>
              <a:gd name="connsiteX2-23" fmla="*/ 4480 w 11105"/>
              <a:gd name="connsiteY2-24" fmla="*/ 2522 h 10005"/>
              <a:gd name="connsiteX3-25" fmla="*/ 0 w 11105"/>
              <a:gd name="connsiteY3-26" fmla="*/ 9069 h 10005"/>
              <a:gd name="connsiteX4-27" fmla="*/ 3778 w 11105"/>
              <a:gd name="connsiteY4-28" fmla="*/ 7541 h 10005"/>
              <a:gd name="connsiteX5-29" fmla="*/ 5772 w 11105"/>
              <a:gd name="connsiteY5-30" fmla="*/ 10000 h 10005"/>
              <a:gd name="connsiteX6-31" fmla="*/ 6504 w 11105"/>
              <a:gd name="connsiteY6-32" fmla="*/ 8185 h 10005"/>
              <a:gd name="connsiteX7-33" fmla="*/ 7455 w 11105"/>
              <a:gd name="connsiteY7-34" fmla="*/ 6874 h 10005"/>
              <a:gd name="connsiteX8-35" fmla="*/ 7662 w 11105"/>
              <a:gd name="connsiteY8-36" fmla="*/ 5929 h 10005"/>
              <a:gd name="connsiteX0-37" fmla="*/ 7662 w 11105"/>
              <a:gd name="connsiteY0-38" fmla="*/ 5929 h 10199"/>
              <a:gd name="connsiteX1-39" fmla="*/ 11105 w 11105"/>
              <a:gd name="connsiteY1-40" fmla="*/ 0 h 10199"/>
              <a:gd name="connsiteX2-41" fmla="*/ 4480 w 11105"/>
              <a:gd name="connsiteY2-42" fmla="*/ 2522 h 10199"/>
              <a:gd name="connsiteX3-43" fmla="*/ 0 w 11105"/>
              <a:gd name="connsiteY3-44" fmla="*/ 9069 h 10199"/>
              <a:gd name="connsiteX4-45" fmla="*/ 3778 w 11105"/>
              <a:gd name="connsiteY4-46" fmla="*/ 7541 h 10199"/>
              <a:gd name="connsiteX5-47" fmla="*/ 5508 w 11105"/>
              <a:gd name="connsiteY5-48" fmla="*/ 10194 h 10199"/>
              <a:gd name="connsiteX6-49" fmla="*/ 6504 w 11105"/>
              <a:gd name="connsiteY6-50" fmla="*/ 8185 h 10199"/>
              <a:gd name="connsiteX7-51" fmla="*/ 7455 w 11105"/>
              <a:gd name="connsiteY7-52" fmla="*/ 6874 h 10199"/>
              <a:gd name="connsiteX8-53" fmla="*/ 7662 w 11105"/>
              <a:gd name="connsiteY8-54" fmla="*/ 5929 h 10199"/>
              <a:gd name="connsiteX0-55" fmla="*/ 8474 w 11105"/>
              <a:gd name="connsiteY0-56" fmla="*/ 7371 h 10199"/>
              <a:gd name="connsiteX1-57" fmla="*/ 11105 w 11105"/>
              <a:gd name="connsiteY1-58" fmla="*/ 0 h 10199"/>
              <a:gd name="connsiteX2-59" fmla="*/ 4480 w 11105"/>
              <a:gd name="connsiteY2-60" fmla="*/ 2522 h 10199"/>
              <a:gd name="connsiteX3-61" fmla="*/ 0 w 11105"/>
              <a:gd name="connsiteY3-62" fmla="*/ 9069 h 10199"/>
              <a:gd name="connsiteX4-63" fmla="*/ 3778 w 11105"/>
              <a:gd name="connsiteY4-64" fmla="*/ 7541 h 10199"/>
              <a:gd name="connsiteX5-65" fmla="*/ 5508 w 11105"/>
              <a:gd name="connsiteY5-66" fmla="*/ 10194 h 10199"/>
              <a:gd name="connsiteX6-67" fmla="*/ 6504 w 11105"/>
              <a:gd name="connsiteY6-68" fmla="*/ 8185 h 10199"/>
              <a:gd name="connsiteX7-69" fmla="*/ 7455 w 11105"/>
              <a:gd name="connsiteY7-70" fmla="*/ 6874 h 10199"/>
              <a:gd name="connsiteX8-71" fmla="*/ 8474 w 11105"/>
              <a:gd name="connsiteY8-72" fmla="*/ 7371 h 10199"/>
              <a:gd name="connsiteX0-73" fmla="*/ 8474 w 11105"/>
              <a:gd name="connsiteY0-74" fmla="*/ 7371 h 10199"/>
              <a:gd name="connsiteX1-75" fmla="*/ 11105 w 11105"/>
              <a:gd name="connsiteY1-76" fmla="*/ 0 h 10199"/>
              <a:gd name="connsiteX2-77" fmla="*/ 4480 w 11105"/>
              <a:gd name="connsiteY2-78" fmla="*/ 2522 h 10199"/>
              <a:gd name="connsiteX3-79" fmla="*/ 0 w 11105"/>
              <a:gd name="connsiteY3-80" fmla="*/ 9069 h 10199"/>
              <a:gd name="connsiteX4-81" fmla="*/ 3778 w 11105"/>
              <a:gd name="connsiteY4-82" fmla="*/ 7541 h 10199"/>
              <a:gd name="connsiteX5-83" fmla="*/ 5508 w 11105"/>
              <a:gd name="connsiteY5-84" fmla="*/ 10194 h 10199"/>
              <a:gd name="connsiteX6-85" fmla="*/ 6504 w 11105"/>
              <a:gd name="connsiteY6-86" fmla="*/ 8185 h 10199"/>
              <a:gd name="connsiteX7-87" fmla="*/ 7708 w 11105"/>
              <a:gd name="connsiteY7-88" fmla="*/ 7553 h 10199"/>
              <a:gd name="connsiteX8-89" fmla="*/ 8474 w 11105"/>
              <a:gd name="connsiteY8-90" fmla="*/ 7371 h 10199"/>
              <a:gd name="connsiteX0-91" fmla="*/ 8474 w 11105"/>
              <a:gd name="connsiteY0-92" fmla="*/ 7371 h 10217"/>
              <a:gd name="connsiteX1-93" fmla="*/ 11105 w 11105"/>
              <a:gd name="connsiteY1-94" fmla="*/ 0 h 10217"/>
              <a:gd name="connsiteX2-95" fmla="*/ 4480 w 11105"/>
              <a:gd name="connsiteY2-96" fmla="*/ 2522 h 10217"/>
              <a:gd name="connsiteX3-97" fmla="*/ 0 w 11105"/>
              <a:gd name="connsiteY3-98" fmla="*/ 9069 h 10217"/>
              <a:gd name="connsiteX4-99" fmla="*/ 3778 w 11105"/>
              <a:gd name="connsiteY4-100" fmla="*/ 7541 h 10217"/>
              <a:gd name="connsiteX5-101" fmla="*/ 5508 w 11105"/>
              <a:gd name="connsiteY5-102" fmla="*/ 10194 h 10217"/>
              <a:gd name="connsiteX6-103" fmla="*/ 6786 w 11105"/>
              <a:gd name="connsiteY6-104" fmla="*/ 8720 h 10217"/>
              <a:gd name="connsiteX7-105" fmla="*/ 7708 w 11105"/>
              <a:gd name="connsiteY7-106" fmla="*/ 7553 h 10217"/>
              <a:gd name="connsiteX8-107" fmla="*/ 8474 w 11105"/>
              <a:gd name="connsiteY8-108" fmla="*/ 7371 h 10217"/>
              <a:gd name="connsiteX0-109" fmla="*/ 8474 w 11105"/>
              <a:gd name="connsiteY0-110" fmla="*/ 7371 h 10217"/>
              <a:gd name="connsiteX1-111" fmla="*/ 11105 w 11105"/>
              <a:gd name="connsiteY1-112" fmla="*/ 0 h 10217"/>
              <a:gd name="connsiteX2-113" fmla="*/ 4480 w 11105"/>
              <a:gd name="connsiteY2-114" fmla="*/ 2522 h 10217"/>
              <a:gd name="connsiteX3-115" fmla="*/ 0 w 11105"/>
              <a:gd name="connsiteY3-116" fmla="*/ 9069 h 10217"/>
              <a:gd name="connsiteX4-117" fmla="*/ 3778 w 11105"/>
              <a:gd name="connsiteY4-118" fmla="*/ 7541 h 10217"/>
              <a:gd name="connsiteX5-119" fmla="*/ 5508 w 11105"/>
              <a:gd name="connsiteY5-120" fmla="*/ 10194 h 10217"/>
              <a:gd name="connsiteX6-121" fmla="*/ 6786 w 11105"/>
              <a:gd name="connsiteY6-122" fmla="*/ 8720 h 10217"/>
              <a:gd name="connsiteX7-123" fmla="*/ 7825 w 11105"/>
              <a:gd name="connsiteY7-124" fmla="*/ 7776 h 10217"/>
              <a:gd name="connsiteX8-125" fmla="*/ 8474 w 11105"/>
              <a:gd name="connsiteY8-126" fmla="*/ 7371 h 10217"/>
              <a:gd name="connsiteX0-127" fmla="*/ 11108 w 13739"/>
              <a:gd name="connsiteY0-128" fmla="*/ 7371 h 10217"/>
              <a:gd name="connsiteX1-129" fmla="*/ 13739 w 13739"/>
              <a:gd name="connsiteY1-130" fmla="*/ 0 h 10217"/>
              <a:gd name="connsiteX2-131" fmla="*/ 7114 w 13739"/>
              <a:gd name="connsiteY2-132" fmla="*/ 2522 h 10217"/>
              <a:gd name="connsiteX3-133" fmla="*/ 0 w 13739"/>
              <a:gd name="connsiteY3-134" fmla="*/ 9321 h 10217"/>
              <a:gd name="connsiteX4-135" fmla="*/ 6412 w 13739"/>
              <a:gd name="connsiteY4-136" fmla="*/ 7541 h 10217"/>
              <a:gd name="connsiteX5-137" fmla="*/ 8142 w 13739"/>
              <a:gd name="connsiteY5-138" fmla="*/ 10194 h 10217"/>
              <a:gd name="connsiteX6-139" fmla="*/ 9420 w 13739"/>
              <a:gd name="connsiteY6-140" fmla="*/ 8720 h 10217"/>
              <a:gd name="connsiteX7-141" fmla="*/ 10459 w 13739"/>
              <a:gd name="connsiteY7-142" fmla="*/ 7776 h 10217"/>
              <a:gd name="connsiteX8-143" fmla="*/ 11108 w 13739"/>
              <a:gd name="connsiteY8-144" fmla="*/ 7371 h 10217"/>
              <a:gd name="connsiteX0-145" fmla="*/ 11108 w 13739"/>
              <a:gd name="connsiteY0-146" fmla="*/ 7371 h 10217"/>
              <a:gd name="connsiteX1-147" fmla="*/ 13739 w 13739"/>
              <a:gd name="connsiteY1-148" fmla="*/ 0 h 10217"/>
              <a:gd name="connsiteX2-149" fmla="*/ 6385 w 13739"/>
              <a:gd name="connsiteY2-150" fmla="*/ 2838 h 10217"/>
              <a:gd name="connsiteX3-151" fmla="*/ 0 w 13739"/>
              <a:gd name="connsiteY3-152" fmla="*/ 9321 h 10217"/>
              <a:gd name="connsiteX4-153" fmla="*/ 6412 w 13739"/>
              <a:gd name="connsiteY4-154" fmla="*/ 7541 h 10217"/>
              <a:gd name="connsiteX5-155" fmla="*/ 8142 w 13739"/>
              <a:gd name="connsiteY5-156" fmla="*/ 10194 h 10217"/>
              <a:gd name="connsiteX6-157" fmla="*/ 9420 w 13739"/>
              <a:gd name="connsiteY6-158" fmla="*/ 8720 h 10217"/>
              <a:gd name="connsiteX7-159" fmla="*/ 10459 w 13739"/>
              <a:gd name="connsiteY7-160" fmla="*/ 7776 h 10217"/>
              <a:gd name="connsiteX8-161" fmla="*/ 11108 w 13739"/>
              <a:gd name="connsiteY8-162" fmla="*/ 7371 h 10217"/>
              <a:gd name="connsiteX0-163" fmla="*/ 11108 w 13739"/>
              <a:gd name="connsiteY0-164" fmla="*/ 7371 h 10218"/>
              <a:gd name="connsiteX1-165" fmla="*/ 13739 w 13739"/>
              <a:gd name="connsiteY1-166" fmla="*/ 0 h 10218"/>
              <a:gd name="connsiteX2-167" fmla="*/ 6385 w 13739"/>
              <a:gd name="connsiteY2-168" fmla="*/ 2838 h 10218"/>
              <a:gd name="connsiteX3-169" fmla="*/ 0 w 13739"/>
              <a:gd name="connsiteY3-170" fmla="*/ 9321 h 10218"/>
              <a:gd name="connsiteX4-171" fmla="*/ 4961 w 13739"/>
              <a:gd name="connsiteY4-172" fmla="*/ 7489 h 10218"/>
              <a:gd name="connsiteX5-173" fmla="*/ 8142 w 13739"/>
              <a:gd name="connsiteY5-174" fmla="*/ 10194 h 10218"/>
              <a:gd name="connsiteX6-175" fmla="*/ 9420 w 13739"/>
              <a:gd name="connsiteY6-176" fmla="*/ 8720 h 10218"/>
              <a:gd name="connsiteX7-177" fmla="*/ 10459 w 13739"/>
              <a:gd name="connsiteY7-178" fmla="*/ 7776 h 10218"/>
              <a:gd name="connsiteX8-179" fmla="*/ 11108 w 13739"/>
              <a:gd name="connsiteY8-180" fmla="*/ 7371 h 10218"/>
              <a:gd name="connsiteX0-181" fmla="*/ 11108 w 13739"/>
              <a:gd name="connsiteY0-182" fmla="*/ 7371 h 10218"/>
              <a:gd name="connsiteX1-183" fmla="*/ 13739 w 13739"/>
              <a:gd name="connsiteY1-184" fmla="*/ 0 h 10218"/>
              <a:gd name="connsiteX2-185" fmla="*/ 6385 w 13739"/>
              <a:gd name="connsiteY2-186" fmla="*/ 2838 h 10218"/>
              <a:gd name="connsiteX3-187" fmla="*/ 0 w 13739"/>
              <a:gd name="connsiteY3-188" fmla="*/ 9321 h 10218"/>
              <a:gd name="connsiteX4-189" fmla="*/ 4961 w 13739"/>
              <a:gd name="connsiteY4-190" fmla="*/ 7489 h 10218"/>
              <a:gd name="connsiteX5-191" fmla="*/ 8142 w 13739"/>
              <a:gd name="connsiteY5-192" fmla="*/ 10194 h 10218"/>
              <a:gd name="connsiteX6-193" fmla="*/ 9420 w 13739"/>
              <a:gd name="connsiteY6-194" fmla="*/ 8720 h 10218"/>
              <a:gd name="connsiteX7-195" fmla="*/ 10626 w 13739"/>
              <a:gd name="connsiteY7-196" fmla="*/ 7999 h 10218"/>
              <a:gd name="connsiteX8-197" fmla="*/ 11108 w 13739"/>
              <a:gd name="connsiteY8-198" fmla="*/ 7371 h 10218"/>
              <a:gd name="connsiteX0-199" fmla="*/ 11288 w 13739"/>
              <a:gd name="connsiteY0-200" fmla="*/ 7711 h 10218"/>
              <a:gd name="connsiteX1-201" fmla="*/ 13739 w 13739"/>
              <a:gd name="connsiteY1-202" fmla="*/ 0 h 10218"/>
              <a:gd name="connsiteX2-203" fmla="*/ 6385 w 13739"/>
              <a:gd name="connsiteY2-204" fmla="*/ 2838 h 10218"/>
              <a:gd name="connsiteX3-205" fmla="*/ 0 w 13739"/>
              <a:gd name="connsiteY3-206" fmla="*/ 9321 h 10218"/>
              <a:gd name="connsiteX4-207" fmla="*/ 4961 w 13739"/>
              <a:gd name="connsiteY4-208" fmla="*/ 7489 h 10218"/>
              <a:gd name="connsiteX5-209" fmla="*/ 8142 w 13739"/>
              <a:gd name="connsiteY5-210" fmla="*/ 10194 h 10218"/>
              <a:gd name="connsiteX6-211" fmla="*/ 9420 w 13739"/>
              <a:gd name="connsiteY6-212" fmla="*/ 8720 h 10218"/>
              <a:gd name="connsiteX7-213" fmla="*/ 10626 w 13739"/>
              <a:gd name="connsiteY7-214" fmla="*/ 7999 h 10218"/>
              <a:gd name="connsiteX8-215" fmla="*/ 11288 w 13739"/>
              <a:gd name="connsiteY8-216" fmla="*/ 7711 h 10218"/>
              <a:gd name="connsiteX0-217" fmla="*/ 11288 w 13739"/>
              <a:gd name="connsiteY0-218" fmla="*/ 7711 h 10215"/>
              <a:gd name="connsiteX1-219" fmla="*/ 13739 w 13739"/>
              <a:gd name="connsiteY1-220" fmla="*/ 0 h 10215"/>
              <a:gd name="connsiteX2-221" fmla="*/ 6385 w 13739"/>
              <a:gd name="connsiteY2-222" fmla="*/ 2838 h 10215"/>
              <a:gd name="connsiteX3-223" fmla="*/ 0 w 13739"/>
              <a:gd name="connsiteY3-224" fmla="*/ 9321 h 10215"/>
              <a:gd name="connsiteX4-225" fmla="*/ 4961 w 13739"/>
              <a:gd name="connsiteY4-226" fmla="*/ 7489 h 10215"/>
              <a:gd name="connsiteX5-227" fmla="*/ 8142 w 13739"/>
              <a:gd name="connsiteY5-228" fmla="*/ 10194 h 10215"/>
              <a:gd name="connsiteX6-229" fmla="*/ 10035 w 13739"/>
              <a:gd name="connsiteY6-230" fmla="*/ 8649 h 10215"/>
              <a:gd name="connsiteX7-231" fmla="*/ 10626 w 13739"/>
              <a:gd name="connsiteY7-232" fmla="*/ 7999 h 10215"/>
              <a:gd name="connsiteX8-233" fmla="*/ 11288 w 13739"/>
              <a:gd name="connsiteY8-234" fmla="*/ 7711 h 10215"/>
              <a:gd name="connsiteX0-235" fmla="*/ 11288 w 13739"/>
              <a:gd name="connsiteY0-236" fmla="*/ 7711 h 10242"/>
              <a:gd name="connsiteX1-237" fmla="*/ 13739 w 13739"/>
              <a:gd name="connsiteY1-238" fmla="*/ 0 h 10242"/>
              <a:gd name="connsiteX2-239" fmla="*/ 6385 w 13739"/>
              <a:gd name="connsiteY2-240" fmla="*/ 2838 h 10242"/>
              <a:gd name="connsiteX3-241" fmla="*/ 0 w 13739"/>
              <a:gd name="connsiteY3-242" fmla="*/ 9321 h 10242"/>
              <a:gd name="connsiteX4-243" fmla="*/ 5758 w 13739"/>
              <a:gd name="connsiteY4-244" fmla="*/ 6767 h 10242"/>
              <a:gd name="connsiteX5-245" fmla="*/ 8142 w 13739"/>
              <a:gd name="connsiteY5-246" fmla="*/ 10194 h 10242"/>
              <a:gd name="connsiteX6-247" fmla="*/ 10035 w 13739"/>
              <a:gd name="connsiteY6-248" fmla="*/ 8649 h 10242"/>
              <a:gd name="connsiteX7-249" fmla="*/ 10626 w 13739"/>
              <a:gd name="connsiteY7-250" fmla="*/ 7999 h 10242"/>
              <a:gd name="connsiteX8-251" fmla="*/ 11288 w 13739"/>
              <a:gd name="connsiteY8-252" fmla="*/ 7711 h 10242"/>
              <a:gd name="connsiteX0-253" fmla="*/ 11288 w 13739"/>
              <a:gd name="connsiteY0-254" fmla="*/ 7711 h 10242"/>
              <a:gd name="connsiteX1-255" fmla="*/ 13739 w 13739"/>
              <a:gd name="connsiteY1-256" fmla="*/ 0 h 10242"/>
              <a:gd name="connsiteX2-257" fmla="*/ 6385 w 13739"/>
              <a:gd name="connsiteY2-258" fmla="*/ 2838 h 10242"/>
              <a:gd name="connsiteX3-259" fmla="*/ 0 w 13739"/>
              <a:gd name="connsiteY3-260" fmla="*/ 9321 h 10242"/>
              <a:gd name="connsiteX4-261" fmla="*/ 5758 w 13739"/>
              <a:gd name="connsiteY4-262" fmla="*/ 6767 h 10242"/>
              <a:gd name="connsiteX5-263" fmla="*/ 8142 w 13739"/>
              <a:gd name="connsiteY5-264" fmla="*/ 10194 h 10242"/>
              <a:gd name="connsiteX6-265" fmla="*/ 10035 w 13739"/>
              <a:gd name="connsiteY6-266" fmla="*/ 8649 h 10242"/>
              <a:gd name="connsiteX7-267" fmla="*/ 10626 w 13739"/>
              <a:gd name="connsiteY7-268" fmla="*/ 7999 h 10242"/>
              <a:gd name="connsiteX8-269" fmla="*/ 11288 w 13739"/>
              <a:gd name="connsiteY8-270" fmla="*/ 7711 h 10242"/>
              <a:gd name="connsiteX0-271" fmla="*/ 11288 w 13739"/>
              <a:gd name="connsiteY0-272" fmla="*/ 7711 h 10209"/>
              <a:gd name="connsiteX1-273" fmla="*/ 13739 w 13739"/>
              <a:gd name="connsiteY1-274" fmla="*/ 0 h 10209"/>
              <a:gd name="connsiteX2-275" fmla="*/ 6385 w 13739"/>
              <a:gd name="connsiteY2-276" fmla="*/ 2838 h 10209"/>
              <a:gd name="connsiteX3-277" fmla="*/ 0 w 13739"/>
              <a:gd name="connsiteY3-278" fmla="*/ 9321 h 10209"/>
              <a:gd name="connsiteX4-279" fmla="*/ 5758 w 13739"/>
              <a:gd name="connsiteY4-280" fmla="*/ 6767 h 10209"/>
              <a:gd name="connsiteX5-281" fmla="*/ 6207 w 13739"/>
              <a:gd name="connsiteY5-282" fmla="*/ 7675 h 10209"/>
              <a:gd name="connsiteX6-283" fmla="*/ 8142 w 13739"/>
              <a:gd name="connsiteY6-284" fmla="*/ 10194 h 10209"/>
              <a:gd name="connsiteX7-285" fmla="*/ 10035 w 13739"/>
              <a:gd name="connsiteY7-286" fmla="*/ 8649 h 10209"/>
              <a:gd name="connsiteX8-287" fmla="*/ 10626 w 13739"/>
              <a:gd name="connsiteY8-288" fmla="*/ 7999 h 10209"/>
              <a:gd name="connsiteX9" fmla="*/ 11288 w 13739"/>
              <a:gd name="connsiteY9" fmla="*/ 7711 h 10209"/>
              <a:gd name="connsiteX0-289" fmla="*/ 11288 w 13739"/>
              <a:gd name="connsiteY0-290" fmla="*/ 7711 h 10209"/>
              <a:gd name="connsiteX1-291" fmla="*/ 13739 w 13739"/>
              <a:gd name="connsiteY1-292" fmla="*/ 0 h 10209"/>
              <a:gd name="connsiteX2-293" fmla="*/ 6385 w 13739"/>
              <a:gd name="connsiteY2-294" fmla="*/ 2838 h 10209"/>
              <a:gd name="connsiteX3-295" fmla="*/ 0 w 13739"/>
              <a:gd name="connsiteY3-296" fmla="*/ 9321 h 10209"/>
              <a:gd name="connsiteX4-297" fmla="*/ 5758 w 13739"/>
              <a:gd name="connsiteY4-298" fmla="*/ 6767 h 10209"/>
              <a:gd name="connsiteX5-299" fmla="*/ 6207 w 13739"/>
              <a:gd name="connsiteY5-300" fmla="*/ 7675 h 10209"/>
              <a:gd name="connsiteX6-301" fmla="*/ 8142 w 13739"/>
              <a:gd name="connsiteY6-302" fmla="*/ 10194 h 10209"/>
              <a:gd name="connsiteX7-303" fmla="*/ 10035 w 13739"/>
              <a:gd name="connsiteY7-304" fmla="*/ 8649 h 10209"/>
              <a:gd name="connsiteX8-305" fmla="*/ 10626 w 13739"/>
              <a:gd name="connsiteY8-306" fmla="*/ 7999 h 10209"/>
              <a:gd name="connsiteX9-307" fmla="*/ 11288 w 13739"/>
              <a:gd name="connsiteY9-308" fmla="*/ 7711 h 10209"/>
              <a:gd name="connsiteX0-309" fmla="*/ 11288 w 13137"/>
              <a:gd name="connsiteY0-310" fmla="*/ 8063 h 10561"/>
              <a:gd name="connsiteX1-311" fmla="*/ 13137 w 13137"/>
              <a:gd name="connsiteY1-312" fmla="*/ 0 h 10561"/>
              <a:gd name="connsiteX2-313" fmla="*/ 6385 w 13137"/>
              <a:gd name="connsiteY2-314" fmla="*/ 3190 h 10561"/>
              <a:gd name="connsiteX3-315" fmla="*/ 0 w 13137"/>
              <a:gd name="connsiteY3-316" fmla="*/ 9673 h 10561"/>
              <a:gd name="connsiteX4-317" fmla="*/ 5758 w 13137"/>
              <a:gd name="connsiteY4-318" fmla="*/ 7119 h 10561"/>
              <a:gd name="connsiteX5-319" fmla="*/ 6207 w 13137"/>
              <a:gd name="connsiteY5-320" fmla="*/ 8027 h 10561"/>
              <a:gd name="connsiteX6-321" fmla="*/ 8142 w 13137"/>
              <a:gd name="connsiteY6-322" fmla="*/ 10546 h 10561"/>
              <a:gd name="connsiteX7-323" fmla="*/ 10035 w 13137"/>
              <a:gd name="connsiteY7-324" fmla="*/ 9001 h 10561"/>
              <a:gd name="connsiteX8-325" fmla="*/ 10626 w 13137"/>
              <a:gd name="connsiteY8-326" fmla="*/ 8351 h 10561"/>
              <a:gd name="connsiteX9-327" fmla="*/ 11288 w 13137"/>
              <a:gd name="connsiteY9-328" fmla="*/ 8063 h 10561"/>
              <a:gd name="connsiteX0-329" fmla="*/ 11288 w 13137"/>
              <a:gd name="connsiteY0-330" fmla="*/ 8063 h 10561"/>
              <a:gd name="connsiteX1-331" fmla="*/ 13137 w 13137"/>
              <a:gd name="connsiteY1-332" fmla="*/ 0 h 10561"/>
              <a:gd name="connsiteX2-333" fmla="*/ 5623 w 13137"/>
              <a:gd name="connsiteY2-334" fmla="*/ 2799 h 10561"/>
              <a:gd name="connsiteX3-335" fmla="*/ 0 w 13137"/>
              <a:gd name="connsiteY3-336" fmla="*/ 9673 h 10561"/>
              <a:gd name="connsiteX4-337" fmla="*/ 5758 w 13137"/>
              <a:gd name="connsiteY4-338" fmla="*/ 7119 h 10561"/>
              <a:gd name="connsiteX5-339" fmla="*/ 6207 w 13137"/>
              <a:gd name="connsiteY5-340" fmla="*/ 8027 h 10561"/>
              <a:gd name="connsiteX6-341" fmla="*/ 8142 w 13137"/>
              <a:gd name="connsiteY6-342" fmla="*/ 10546 h 10561"/>
              <a:gd name="connsiteX7-343" fmla="*/ 10035 w 13137"/>
              <a:gd name="connsiteY7-344" fmla="*/ 9001 h 10561"/>
              <a:gd name="connsiteX8-345" fmla="*/ 10626 w 13137"/>
              <a:gd name="connsiteY8-346" fmla="*/ 8351 h 10561"/>
              <a:gd name="connsiteX9-347" fmla="*/ 11288 w 13137"/>
              <a:gd name="connsiteY9-348" fmla="*/ 8063 h 10561"/>
              <a:gd name="connsiteX0-349" fmla="*/ 11046 w 12895"/>
              <a:gd name="connsiteY0-350" fmla="*/ 8063 h 10561"/>
              <a:gd name="connsiteX1-351" fmla="*/ 12895 w 12895"/>
              <a:gd name="connsiteY1-352" fmla="*/ 0 h 10561"/>
              <a:gd name="connsiteX2-353" fmla="*/ 5381 w 12895"/>
              <a:gd name="connsiteY2-354" fmla="*/ 2799 h 10561"/>
              <a:gd name="connsiteX3-355" fmla="*/ 0 w 12895"/>
              <a:gd name="connsiteY3-356" fmla="*/ 8853 h 10561"/>
              <a:gd name="connsiteX4-357" fmla="*/ 5516 w 12895"/>
              <a:gd name="connsiteY4-358" fmla="*/ 7119 h 10561"/>
              <a:gd name="connsiteX5-359" fmla="*/ 5965 w 12895"/>
              <a:gd name="connsiteY5-360" fmla="*/ 8027 h 10561"/>
              <a:gd name="connsiteX6-361" fmla="*/ 7900 w 12895"/>
              <a:gd name="connsiteY6-362" fmla="*/ 10546 h 10561"/>
              <a:gd name="connsiteX7-363" fmla="*/ 9793 w 12895"/>
              <a:gd name="connsiteY7-364" fmla="*/ 9001 h 10561"/>
              <a:gd name="connsiteX8-365" fmla="*/ 10384 w 12895"/>
              <a:gd name="connsiteY8-366" fmla="*/ 8351 h 10561"/>
              <a:gd name="connsiteX9-367" fmla="*/ 11046 w 12895"/>
              <a:gd name="connsiteY9-368" fmla="*/ 8063 h 10561"/>
              <a:gd name="connsiteX0-369" fmla="*/ 11046 w 12895"/>
              <a:gd name="connsiteY0-370" fmla="*/ 8063 h 10561"/>
              <a:gd name="connsiteX1-371" fmla="*/ 12895 w 12895"/>
              <a:gd name="connsiteY1-372" fmla="*/ 0 h 10561"/>
              <a:gd name="connsiteX2-373" fmla="*/ 5381 w 12895"/>
              <a:gd name="connsiteY2-374" fmla="*/ 2799 h 10561"/>
              <a:gd name="connsiteX3-375" fmla="*/ 0 w 12895"/>
              <a:gd name="connsiteY3-376" fmla="*/ 8853 h 10561"/>
              <a:gd name="connsiteX4-377" fmla="*/ 5516 w 12895"/>
              <a:gd name="connsiteY4-378" fmla="*/ 7119 h 10561"/>
              <a:gd name="connsiteX5-379" fmla="*/ 5965 w 12895"/>
              <a:gd name="connsiteY5-380" fmla="*/ 8027 h 10561"/>
              <a:gd name="connsiteX6-381" fmla="*/ 7900 w 12895"/>
              <a:gd name="connsiteY6-382" fmla="*/ 10546 h 10561"/>
              <a:gd name="connsiteX7-383" fmla="*/ 9793 w 12895"/>
              <a:gd name="connsiteY7-384" fmla="*/ 9001 h 10561"/>
              <a:gd name="connsiteX8-385" fmla="*/ 10384 w 12895"/>
              <a:gd name="connsiteY8-386" fmla="*/ 8351 h 10561"/>
              <a:gd name="connsiteX9-387" fmla="*/ 11046 w 12895"/>
              <a:gd name="connsiteY9-388" fmla="*/ 8063 h 10561"/>
              <a:gd name="connsiteX0-389" fmla="*/ 11046 w 12895"/>
              <a:gd name="connsiteY0-390" fmla="*/ 8063 h 10508"/>
              <a:gd name="connsiteX1-391" fmla="*/ 12895 w 12895"/>
              <a:gd name="connsiteY1-392" fmla="*/ 0 h 10508"/>
              <a:gd name="connsiteX2-393" fmla="*/ 5381 w 12895"/>
              <a:gd name="connsiteY2-394" fmla="*/ 2799 h 10508"/>
              <a:gd name="connsiteX3-395" fmla="*/ 0 w 12895"/>
              <a:gd name="connsiteY3-396" fmla="*/ 8853 h 10508"/>
              <a:gd name="connsiteX4-397" fmla="*/ 5516 w 12895"/>
              <a:gd name="connsiteY4-398" fmla="*/ 7119 h 10508"/>
              <a:gd name="connsiteX5-399" fmla="*/ 5965 w 12895"/>
              <a:gd name="connsiteY5-400" fmla="*/ 8027 h 10508"/>
              <a:gd name="connsiteX6-401" fmla="*/ 7625 w 12895"/>
              <a:gd name="connsiteY6-402" fmla="*/ 10492 h 10508"/>
              <a:gd name="connsiteX7-403" fmla="*/ 9793 w 12895"/>
              <a:gd name="connsiteY7-404" fmla="*/ 9001 h 10508"/>
              <a:gd name="connsiteX8-405" fmla="*/ 10384 w 12895"/>
              <a:gd name="connsiteY8-406" fmla="*/ 8351 h 10508"/>
              <a:gd name="connsiteX9-407" fmla="*/ 11046 w 12895"/>
              <a:gd name="connsiteY9-408" fmla="*/ 8063 h 10508"/>
              <a:gd name="connsiteX0-409" fmla="*/ 10767 w 12895"/>
              <a:gd name="connsiteY0-410" fmla="*/ 7633 h 10508"/>
              <a:gd name="connsiteX1-411" fmla="*/ 12895 w 12895"/>
              <a:gd name="connsiteY1-412" fmla="*/ 0 h 10508"/>
              <a:gd name="connsiteX2-413" fmla="*/ 5381 w 12895"/>
              <a:gd name="connsiteY2-414" fmla="*/ 2799 h 10508"/>
              <a:gd name="connsiteX3-415" fmla="*/ 0 w 12895"/>
              <a:gd name="connsiteY3-416" fmla="*/ 8853 h 10508"/>
              <a:gd name="connsiteX4-417" fmla="*/ 5516 w 12895"/>
              <a:gd name="connsiteY4-418" fmla="*/ 7119 h 10508"/>
              <a:gd name="connsiteX5-419" fmla="*/ 5965 w 12895"/>
              <a:gd name="connsiteY5-420" fmla="*/ 8027 h 10508"/>
              <a:gd name="connsiteX6-421" fmla="*/ 7625 w 12895"/>
              <a:gd name="connsiteY6-422" fmla="*/ 10492 h 10508"/>
              <a:gd name="connsiteX7-423" fmla="*/ 9793 w 12895"/>
              <a:gd name="connsiteY7-424" fmla="*/ 9001 h 10508"/>
              <a:gd name="connsiteX8-425" fmla="*/ 10384 w 12895"/>
              <a:gd name="connsiteY8-426" fmla="*/ 8351 h 10508"/>
              <a:gd name="connsiteX9-427" fmla="*/ 10767 w 12895"/>
              <a:gd name="connsiteY9-428" fmla="*/ 7633 h 10508"/>
              <a:gd name="connsiteX0-429" fmla="*/ 10767 w 12895"/>
              <a:gd name="connsiteY0-430" fmla="*/ 7633 h 10508"/>
              <a:gd name="connsiteX1-431" fmla="*/ 12895 w 12895"/>
              <a:gd name="connsiteY1-432" fmla="*/ 0 h 10508"/>
              <a:gd name="connsiteX2-433" fmla="*/ 5381 w 12895"/>
              <a:gd name="connsiteY2-434" fmla="*/ 2799 h 10508"/>
              <a:gd name="connsiteX3-435" fmla="*/ 0 w 12895"/>
              <a:gd name="connsiteY3-436" fmla="*/ 8853 h 10508"/>
              <a:gd name="connsiteX4-437" fmla="*/ 5516 w 12895"/>
              <a:gd name="connsiteY4-438" fmla="*/ 7119 h 10508"/>
              <a:gd name="connsiteX5-439" fmla="*/ 5965 w 12895"/>
              <a:gd name="connsiteY5-440" fmla="*/ 8027 h 10508"/>
              <a:gd name="connsiteX6-441" fmla="*/ 7625 w 12895"/>
              <a:gd name="connsiteY6-442" fmla="*/ 10492 h 10508"/>
              <a:gd name="connsiteX7-443" fmla="*/ 9793 w 12895"/>
              <a:gd name="connsiteY7-444" fmla="*/ 9001 h 10508"/>
              <a:gd name="connsiteX8-445" fmla="*/ 10083 w 12895"/>
              <a:gd name="connsiteY8-446" fmla="*/ 8175 h 10508"/>
              <a:gd name="connsiteX9-447" fmla="*/ 10767 w 12895"/>
              <a:gd name="connsiteY9-448" fmla="*/ 7633 h 10508"/>
              <a:gd name="connsiteX0-449" fmla="*/ 10767 w 12895"/>
              <a:gd name="connsiteY0-450" fmla="*/ 7633 h 10508"/>
              <a:gd name="connsiteX1-451" fmla="*/ 12895 w 12895"/>
              <a:gd name="connsiteY1-452" fmla="*/ 0 h 10508"/>
              <a:gd name="connsiteX2-453" fmla="*/ 5381 w 12895"/>
              <a:gd name="connsiteY2-454" fmla="*/ 2799 h 10508"/>
              <a:gd name="connsiteX3-455" fmla="*/ 0 w 12895"/>
              <a:gd name="connsiteY3-456" fmla="*/ 8853 h 10508"/>
              <a:gd name="connsiteX4-457" fmla="*/ 5516 w 12895"/>
              <a:gd name="connsiteY4-458" fmla="*/ 7119 h 10508"/>
              <a:gd name="connsiteX5-459" fmla="*/ 5965 w 12895"/>
              <a:gd name="connsiteY5-460" fmla="*/ 8027 h 10508"/>
              <a:gd name="connsiteX6-461" fmla="*/ 7625 w 12895"/>
              <a:gd name="connsiteY6-462" fmla="*/ 10492 h 10508"/>
              <a:gd name="connsiteX7-463" fmla="*/ 9793 w 12895"/>
              <a:gd name="connsiteY7-464" fmla="*/ 9001 h 10508"/>
              <a:gd name="connsiteX8-465" fmla="*/ 10767 w 12895"/>
              <a:gd name="connsiteY8-466" fmla="*/ 7633 h 10508"/>
              <a:gd name="connsiteX0-467" fmla="*/ 10767 w 12895"/>
              <a:gd name="connsiteY0-468" fmla="*/ 7633 h 10503"/>
              <a:gd name="connsiteX1-469" fmla="*/ 12895 w 12895"/>
              <a:gd name="connsiteY1-470" fmla="*/ 0 h 10503"/>
              <a:gd name="connsiteX2-471" fmla="*/ 5381 w 12895"/>
              <a:gd name="connsiteY2-472" fmla="*/ 2799 h 10503"/>
              <a:gd name="connsiteX3-473" fmla="*/ 0 w 12895"/>
              <a:gd name="connsiteY3-474" fmla="*/ 8853 h 10503"/>
              <a:gd name="connsiteX4-475" fmla="*/ 5516 w 12895"/>
              <a:gd name="connsiteY4-476" fmla="*/ 7119 h 10503"/>
              <a:gd name="connsiteX5-477" fmla="*/ 5965 w 12895"/>
              <a:gd name="connsiteY5-478" fmla="*/ 8027 h 10503"/>
              <a:gd name="connsiteX6-479" fmla="*/ 7625 w 12895"/>
              <a:gd name="connsiteY6-480" fmla="*/ 10492 h 10503"/>
              <a:gd name="connsiteX7-481" fmla="*/ 9126 w 12895"/>
              <a:gd name="connsiteY7-482" fmla="*/ 8879 h 10503"/>
              <a:gd name="connsiteX8-483" fmla="*/ 10767 w 12895"/>
              <a:gd name="connsiteY8-484" fmla="*/ 7633 h 10503"/>
              <a:gd name="connsiteX0-485" fmla="*/ 10767 w 12895"/>
              <a:gd name="connsiteY0-486" fmla="*/ 7633 h 10493"/>
              <a:gd name="connsiteX1-487" fmla="*/ 12895 w 12895"/>
              <a:gd name="connsiteY1-488" fmla="*/ 0 h 10493"/>
              <a:gd name="connsiteX2-489" fmla="*/ 5381 w 12895"/>
              <a:gd name="connsiteY2-490" fmla="*/ 2799 h 10493"/>
              <a:gd name="connsiteX3-491" fmla="*/ 0 w 12895"/>
              <a:gd name="connsiteY3-492" fmla="*/ 8853 h 10493"/>
              <a:gd name="connsiteX4-493" fmla="*/ 5516 w 12895"/>
              <a:gd name="connsiteY4-494" fmla="*/ 7119 h 10493"/>
              <a:gd name="connsiteX5-495" fmla="*/ 5965 w 12895"/>
              <a:gd name="connsiteY5-496" fmla="*/ 8027 h 10493"/>
              <a:gd name="connsiteX6-497" fmla="*/ 7625 w 12895"/>
              <a:gd name="connsiteY6-498" fmla="*/ 10492 h 10493"/>
              <a:gd name="connsiteX7-499" fmla="*/ 10767 w 12895"/>
              <a:gd name="connsiteY7-500" fmla="*/ 7633 h 10493"/>
              <a:gd name="connsiteX0-501" fmla="*/ 10767 w 12895"/>
              <a:gd name="connsiteY0-502" fmla="*/ 7633 h 10493"/>
              <a:gd name="connsiteX1-503" fmla="*/ 12895 w 12895"/>
              <a:gd name="connsiteY1-504" fmla="*/ 0 h 10493"/>
              <a:gd name="connsiteX2-505" fmla="*/ 5381 w 12895"/>
              <a:gd name="connsiteY2-506" fmla="*/ 2799 h 10493"/>
              <a:gd name="connsiteX3-507" fmla="*/ 0 w 12895"/>
              <a:gd name="connsiteY3-508" fmla="*/ 8853 h 10493"/>
              <a:gd name="connsiteX4-509" fmla="*/ 5516 w 12895"/>
              <a:gd name="connsiteY4-510" fmla="*/ 7119 h 10493"/>
              <a:gd name="connsiteX5-511" fmla="*/ 5965 w 12895"/>
              <a:gd name="connsiteY5-512" fmla="*/ 8027 h 10493"/>
              <a:gd name="connsiteX6-513" fmla="*/ 7625 w 12895"/>
              <a:gd name="connsiteY6-514" fmla="*/ 10492 h 10493"/>
              <a:gd name="connsiteX7-515" fmla="*/ 10767 w 12895"/>
              <a:gd name="connsiteY7-516" fmla="*/ 7633 h 10493"/>
              <a:gd name="connsiteX0-517" fmla="*/ 10767 w 16372"/>
              <a:gd name="connsiteY0-518" fmla="*/ 6623 h 9483"/>
              <a:gd name="connsiteX1-519" fmla="*/ 16372 w 16372"/>
              <a:gd name="connsiteY1-520" fmla="*/ 0 h 9483"/>
              <a:gd name="connsiteX2-521" fmla="*/ 5381 w 16372"/>
              <a:gd name="connsiteY2-522" fmla="*/ 1789 h 9483"/>
              <a:gd name="connsiteX3-523" fmla="*/ 0 w 16372"/>
              <a:gd name="connsiteY3-524" fmla="*/ 7843 h 9483"/>
              <a:gd name="connsiteX4-525" fmla="*/ 5516 w 16372"/>
              <a:gd name="connsiteY4-526" fmla="*/ 6109 h 9483"/>
              <a:gd name="connsiteX5-527" fmla="*/ 5965 w 16372"/>
              <a:gd name="connsiteY5-528" fmla="*/ 7017 h 9483"/>
              <a:gd name="connsiteX6-529" fmla="*/ 7625 w 16372"/>
              <a:gd name="connsiteY6-530" fmla="*/ 9482 h 9483"/>
              <a:gd name="connsiteX7-531" fmla="*/ 10767 w 16372"/>
              <a:gd name="connsiteY7-532" fmla="*/ 6623 h 9483"/>
              <a:gd name="connsiteX0-533" fmla="*/ 6576 w 10000"/>
              <a:gd name="connsiteY0-534" fmla="*/ 6984 h 10000"/>
              <a:gd name="connsiteX1-535" fmla="*/ 10000 w 10000"/>
              <a:gd name="connsiteY1-536" fmla="*/ 0 h 10000"/>
              <a:gd name="connsiteX2-537" fmla="*/ 3818 w 10000"/>
              <a:gd name="connsiteY2-538" fmla="*/ 2321 h 10000"/>
              <a:gd name="connsiteX3-539" fmla="*/ 0 w 10000"/>
              <a:gd name="connsiteY3-540" fmla="*/ 8271 h 10000"/>
              <a:gd name="connsiteX4-541" fmla="*/ 3369 w 10000"/>
              <a:gd name="connsiteY4-542" fmla="*/ 6442 h 10000"/>
              <a:gd name="connsiteX5-543" fmla="*/ 3643 w 10000"/>
              <a:gd name="connsiteY5-544" fmla="*/ 7400 h 10000"/>
              <a:gd name="connsiteX6-545" fmla="*/ 4657 w 10000"/>
              <a:gd name="connsiteY6-546" fmla="*/ 9999 h 10000"/>
              <a:gd name="connsiteX7-547" fmla="*/ 6576 w 10000"/>
              <a:gd name="connsiteY7-548" fmla="*/ 6984 h 10000"/>
              <a:gd name="connsiteX0-549" fmla="*/ 6576 w 10000"/>
              <a:gd name="connsiteY0-550" fmla="*/ 7359 h 10375"/>
              <a:gd name="connsiteX1-551" fmla="*/ 10000 w 10000"/>
              <a:gd name="connsiteY1-552" fmla="*/ 375 h 10375"/>
              <a:gd name="connsiteX2-553" fmla="*/ 6297 w 10000"/>
              <a:gd name="connsiteY2-554" fmla="*/ 1002 h 10375"/>
              <a:gd name="connsiteX3-555" fmla="*/ 3818 w 10000"/>
              <a:gd name="connsiteY3-556" fmla="*/ 2696 h 10375"/>
              <a:gd name="connsiteX4-557" fmla="*/ 0 w 10000"/>
              <a:gd name="connsiteY4-558" fmla="*/ 8646 h 10375"/>
              <a:gd name="connsiteX5-559" fmla="*/ 3369 w 10000"/>
              <a:gd name="connsiteY5-560" fmla="*/ 6817 h 10375"/>
              <a:gd name="connsiteX6-561" fmla="*/ 3643 w 10000"/>
              <a:gd name="connsiteY6-562" fmla="*/ 7775 h 10375"/>
              <a:gd name="connsiteX7-563" fmla="*/ 4657 w 10000"/>
              <a:gd name="connsiteY7-564" fmla="*/ 10374 h 10375"/>
              <a:gd name="connsiteX8-565" fmla="*/ 6576 w 10000"/>
              <a:gd name="connsiteY8-566" fmla="*/ 7359 h 10375"/>
              <a:gd name="connsiteX0-567" fmla="*/ 6576 w 10000"/>
              <a:gd name="connsiteY0-568" fmla="*/ 7359 h 10375"/>
              <a:gd name="connsiteX1-569" fmla="*/ 10000 w 10000"/>
              <a:gd name="connsiteY1-570" fmla="*/ 375 h 10375"/>
              <a:gd name="connsiteX2-571" fmla="*/ 6297 w 10000"/>
              <a:gd name="connsiteY2-572" fmla="*/ 1002 h 10375"/>
              <a:gd name="connsiteX3-573" fmla="*/ 3818 w 10000"/>
              <a:gd name="connsiteY3-574" fmla="*/ 2696 h 10375"/>
              <a:gd name="connsiteX4-575" fmla="*/ 0 w 10000"/>
              <a:gd name="connsiteY4-576" fmla="*/ 8646 h 10375"/>
              <a:gd name="connsiteX5-577" fmla="*/ 3369 w 10000"/>
              <a:gd name="connsiteY5-578" fmla="*/ 6817 h 10375"/>
              <a:gd name="connsiteX6-579" fmla="*/ 3436 w 10000"/>
              <a:gd name="connsiteY6-580" fmla="*/ 6938 h 10375"/>
              <a:gd name="connsiteX7-581" fmla="*/ 3643 w 10000"/>
              <a:gd name="connsiteY7-582" fmla="*/ 7775 h 10375"/>
              <a:gd name="connsiteX8-583" fmla="*/ 4657 w 10000"/>
              <a:gd name="connsiteY8-584" fmla="*/ 10374 h 10375"/>
              <a:gd name="connsiteX9-585" fmla="*/ 6576 w 10000"/>
              <a:gd name="connsiteY9-586" fmla="*/ 7359 h 10375"/>
              <a:gd name="connsiteX0-587" fmla="*/ 6953 w 10000"/>
              <a:gd name="connsiteY0-588" fmla="*/ 7824 h 10374"/>
              <a:gd name="connsiteX1-589" fmla="*/ 10000 w 10000"/>
              <a:gd name="connsiteY1-590" fmla="*/ 375 h 10374"/>
              <a:gd name="connsiteX2-591" fmla="*/ 6297 w 10000"/>
              <a:gd name="connsiteY2-592" fmla="*/ 1002 h 10374"/>
              <a:gd name="connsiteX3-593" fmla="*/ 3818 w 10000"/>
              <a:gd name="connsiteY3-594" fmla="*/ 2696 h 10374"/>
              <a:gd name="connsiteX4-595" fmla="*/ 0 w 10000"/>
              <a:gd name="connsiteY4-596" fmla="*/ 8646 h 10374"/>
              <a:gd name="connsiteX5-597" fmla="*/ 3369 w 10000"/>
              <a:gd name="connsiteY5-598" fmla="*/ 6817 h 10374"/>
              <a:gd name="connsiteX6-599" fmla="*/ 3436 w 10000"/>
              <a:gd name="connsiteY6-600" fmla="*/ 6938 h 10374"/>
              <a:gd name="connsiteX7-601" fmla="*/ 3643 w 10000"/>
              <a:gd name="connsiteY7-602" fmla="*/ 7775 h 10374"/>
              <a:gd name="connsiteX8-603" fmla="*/ 4657 w 10000"/>
              <a:gd name="connsiteY8-604" fmla="*/ 10374 h 10374"/>
              <a:gd name="connsiteX9-605" fmla="*/ 6953 w 10000"/>
              <a:gd name="connsiteY9-606" fmla="*/ 7824 h 10374"/>
              <a:gd name="connsiteX0-607" fmla="*/ 6953 w 7393"/>
              <a:gd name="connsiteY0-608" fmla="*/ 7128 h 9678"/>
              <a:gd name="connsiteX1-609" fmla="*/ 7393 w 7393"/>
              <a:gd name="connsiteY1-610" fmla="*/ 735 h 9678"/>
              <a:gd name="connsiteX2-611" fmla="*/ 6297 w 7393"/>
              <a:gd name="connsiteY2-612" fmla="*/ 306 h 9678"/>
              <a:gd name="connsiteX3-613" fmla="*/ 3818 w 7393"/>
              <a:gd name="connsiteY3-614" fmla="*/ 2000 h 9678"/>
              <a:gd name="connsiteX4-615" fmla="*/ 0 w 7393"/>
              <a:gd name="connsiteY4-616" fmla="*/ 7950 h 9678"/>
              <a:gd name="connsiteX5-617" fmla="*/ 3369 w 7393"/>
              <a:gd name="connsiteY5-618" fmla="*/ 6121 h 9678"/>
              <a:gd name="connsiteX6-619" fmla="*/ 3436 w 7393"/>
              <a:gd name="connsiteY6-620" fmla="*/ 6242 h 9678"/>
              <a:gd name="connsiteX7-621" fmla="*/ 3643 w 7393"/>
              <a:gd name="connsiteY7-622" fmla="*/ 7079 h 9678"/>
              <a:gd name="connsiteX8-623" fmla="*/ 4657 w 7393"/>
              <a:gd name="connsiteY8-624" fmla="*/ 9678 h 9678"/>
              <a:gd name="connsiteX9-625" fmla="*/ 6953 w 7393"/>
              <a:gd name="connsiteY9-626" fmla="*/ 7128 h 9678"/>
              <a:gd name="connsiteX0-627" fmla="*/ 9405 w 10000"/>
              <a:gd name="connsiteY0-628" fmla="*/ 6952 h 9587"/>
              <a:gd name="connsiteX1-629" fmla="*/ 10000 w 10000"/>
              <a:gd name="connsiteY1-630" fmla="*/ 346 h 9587"/>
              <a:gd name="connsiteX2-631" fmla="*/ 5164 w 10000"/>
              <a:gd name="connsiteY2-632" fmla="*/ 1654 h 9587"/>
              <a:gd name="connsiteX3-633" fmla="*/ 0 w 10000"/>
              <a:gd name="connsiteY3-634" fmla="*/ 7802 h 9587"/>
              <a:gd name="connsiteX4-635" fmla="*/ 4557 w 10000"/>
              <a:gd name="connsiteY4-636" fmla="*/ 5912 h 9587"/>
              <a:gd name="connsiteX5-637" fmla="*/ 4648 w 10000"/>
              <a:gd name="connsiteY5-638" fmla="*/ 6037 h 9587"/>
              <a:gd name="connsiteX6-639" fmla="*/ 4928 w 10000"/>
              <a:gd name="connsiteY6-640" fmla="*/ 6902 h 9587"/>
              <a:gd name="connsiteX7-641" fmla="*/ 6299 w 10000"/>
              <a:gd name="connsiteY7-642" fmla="*/ 9587 h 9587"/>
              <a:gd name="connsiteX8-643" fmla="*/ 9405 w 10000"/>
              <a:gd name="connsiteY8-644" fmla="*/ 6952 h 9587"/>
              <a:gd name="connsiteX0-645" fmla="*/ 9405 w 9475"/>
              <a:gd name="connsiteY0-646" fmla="*/ 7542 h 10291"/>
              <a:gd name="connsiteX1-647" fmla="*/ 8721 w 9475"/>
              <a:gd name="connsiteY1-648" fmla="*/ 313 h 10291"/>
              <a:gd name="connsiteX2-649" fmla="*/ 5164 w 9475"/>
              <a:gd name="connsiteY2-650" fmla="*/ 2016 h 10291"/>
              <a:gd name="connsiteX3-651" fmla="*/ 0 w 9475"/>
              <a:gd name="connsiteY3-652" fmla="*/ 8429 h 10291"/>
              <a:gd name="connsiteX4-653" fmla="*/ 4557 w 9475"/>
              <a:gd name="connsiteY4-654" fmla="*/ 6458 h 10291"/>
              <a:gd name="connsiteX5-655" fmla="*/ 4648 w 9475"/>
              <a:gd name="connsiteY5-656" fmla="*/ 6588 h 10291"/>
              <a:gd name="connsiteX6-657" fmla="*/ 4928 w 9475"/>
              <a:gd name="connsiteY6-658" fmla="*/ 7490 h 10291"/>
              <a:gd name="connsiteX7-659" fmla="*/ 6299 w 9475"/>
              <a:gd name="connsiteY7-660" fmla="*/ 10291 h 10291"/>
              <a:gd name="connsiteX8-661" fmla="*/ 9405 w 9475"/>
              <a:gd name="connsiteY8-662" fmla="*/ 7542 h 10291"/>
              <a:gd name="connsiteX0-663" fmla="*/ 9311 w 9405"/>
              <a:gd name="connsiteY0-664" fmla="*/ 7528 h 10000"/>
              <a:gd name="connsiteX1-665" fmla="*/ 9204 w 9405"/>
              <a:gd name="connsiteY1-666" fmla="*/ 304 h 10000"/>
              <a:gd name="connsiteX2-667" fmla="*/ 5450 w 9405"/>
              <a:gd name="connsiteY2-668" fmla="*/ 1959 h 10000"/>
              <a:gd name="connsiteX3-669" fmla="*/ 0 w 9405"/>
              <a:gd name="connsiteY3-670" fmla="*/ 8191 h 10000"/>
              <a:gd name="connsiteX4-671" fmla="*/ 4809 w 9405"/>
              <a:gd name="connsiteY4-672" fmla="*/ 6275 h 10000"/>
              <a:gd name="connsiteX5-673" fmla="*/ 4906 w 9405"/>
              <a:gd name="connsiteY5-674" fmla="*/ 6402 h 10000"/>
              <a:gd name="connsiteX6-675" fmla="*/ 5201 w 9405"/>
              <a:gd name="connsiteY6-676" fmla="*/ 7278 h 10000"/>
              <a:gd name="connsiteX7-677" fmla="*/ 6648 w 9405"/>
              <a:gd name="connsiteY7-678" fmla="*/ 10000 h 10000"/>
              <a:gd name="connsiteX8-679" fmla="*/ 9311 w 9405"/>
              <a:gd name="connsiteY8-680" fmla="*/ 7528 h 10000"/>
              <a:gd name="connsiteX0-681" fmla="*/ 9900 w 10000"/>
              <a:gd name="connsiteY0-682" fmla="*/ 7528 h 10685"/>
              <a:gd name="connsiteX1-683" fmla="*/ 9786 w 10000"/>
              <a:gd name="connsiteY1-684" fmla="*/ 304 h 10685"/>
              <a:gd name="connsiteX2-685" fmla="*/ 5795 w 10000"/>
              <a:gd name="connsiteY2-686" fmla="*/ 1959 h 10685"/>
              <a:gd name="connsiteX3-687" fmla="*/ 0 w 10000"/>
              <a:gd name="connsiteY3-688" fmla="*/ 8191 h 10685"/>
              <a:gd name="connsiteX4-689" fmla="*/ 5113 w 10000"/>
              <a:gd name="connsiteY4-690" fmla="*/ 6275 h 10685"/>
              <a:gd name="connsiteX5-691" fmla="*/ 5216 w 10000"/>
              <a:gd name="connsiteY5-692" fmla="*/ 6402 h 10685"/>
              <a:gd name="connsiteX6-693" fmla="*/ 5530 w 10000"/>
              <a:gd name="connsiteY6-694" fmla="*/ 7278 h 10685"/>
              <a:gd name="connsiteX7-695" fmla="*/ 6501 w 10000"/>
              <a:gd name="connsiteY7-696" fmla="*/ 10685 h 10685"/>
              <a:gd name="connsiteX8-697" fmla="*/ 9900 w 10000"/>
              <a:gd name="connsiteY8-698" fmla="*/ 7528 h 10685"/>
              <a:gd name="connsiteX0-699" fmla="*/ 9900 w 10000"/>
              <a:gd name="connsiteY0-700" fmla="*/ 7528 h 10693"/>
              <a:gd name="connsiteX1-701" fmla="*/ 9786 w 10000"/>
              <a:gd name="connsiteY1-702" fmla="*/ 304 h 10693"/>
              <a:gd name="connsiteX2-703" fmla="*/ 5795 w 10000"/>
              <a:gd name="connsiteY2-704" fmla="*/ 1959 h 10693"/>
              <a:gd name="connsiteX3-705" fmla="*/ 0 w 10000"/>
              <a:gd name="connsiteY3-706" fmla="*/ 8191 h 10693"/>
              <a:gd name="connsiteX4-707" fmla="*/ 5113 w 10000"/>
              <a:gd name="connsiteY4-708" fmla="*/ 6275 h 10693"/>
              <a:gd name="connsiteX5-709" fmla="*/ 5216 w 10000"/>
              <a:gd name="connsiteY5-710" fmla="*/ 6402 h 10693"/>
              <a:gd name="connsiteX6-711" fmla="*/ 6501 w 10000"/>
              <a:gd name="connsiteY6-712" fmla="*/ 10685 h 10693"/>
              <a:gd name="connsiteX7-713" fmla="*/ 9900 w 10000"/>
              <a:gd name="connsiteY7-714" fmla="*/ 7528 h 10693"/>
              <a:gd name="connsiteX0-715" fmla="*/ 9900 w 10000"/>
              <a:gd name="connsiteY0-716" fmla="*/ 7576 h 10741"/>
              <a:gd name="connsiteX1-717" fmla="*/ 9786 w 10000"/>
              <a:gd name="connsiteY1-718" fmla="*/ 352 h 10741"/>
              <a:gd name="connsiteX2-719" fmla="*/ 5626 w 10000"/>
              <a:gd name="connsiteY2-720" fmla="*/ 1709 h 10741"/>
              <a:gd name="connsiteX3-721" fmla="*/ 0 w 10000"/>
              <a:gd name="connsiteY3-722" fmla="*/ 8239 h 10741"/>
              <a:gd name="connsiteX4-723" fmla="*/ 5113 w 10000"/>
              <a:gd name="connsiteY4-724" fmla="*/ 6323 h 10741"/>
              <a:gd name="connsiteX5-725" fmla="*/ 5216 w 10000"/>
              <a:gd name="connsiteY5-726" fmla="*/ 6450 h 10741"/>
              <a:gd name="connsiteX6-727" fmla="*/ 6501 w 10000"/>
              <a:gd name="connsiteY6-728" fmla="*/ 10733 h 10741"/>
              <a:gd name="connsiteX7-729" fmla="*/ 9900 w 10000"/>
              <a:gd name="connsiteY7-730" fmla="*/ 7576 h 1074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0000" h="10741">
                <a:moveTo>
                  <a:pt x="9900" y="7576"/>
                </a:moveTo>
                <a:cubicBezTo>
                  <a:pt x="10478" y="4955"/>
                  <a:pt x="8306" y="2037"/>
                  <a:pt x="9786" y="352"/>
                </a:cubicBezTo>
                <a:cubicBezTo>
                  <a:pt x="8993" y="-543"/>
                  <a:pt x="7258" y="394"/>
                  <a:pt x="5626" y="1709"/>
                </a:cubicBezTo>
                <a:cubicBezTo>
                  <a:pt x="3996" y="3024"/>
                  <a:pt x="425" y="5438"/>
                  <a:pt x="0" y="8239"/>
                </a:cubicBezTo>
                <a:cubicBezTo>
                  <a:pt x="2087" y="7408"/>
                  <a:pt x="4245" y="6621"/>
                  <a:pt x="5113" y="6323"/>
                </a:cubicBezTo>
                <a:cubicBezTo>
                  <a:pt x="5983" y="6024"/>
                  <a:pt x="5145" y="6282"/>
                  <a:pt x="5216" y="6450"/>
                </a:cubicBezTo>
                <a:cubicBezTo>
                  <a:pt x="5447" y="7185"/>
                  <a:pt x="5721" y="10545"/>
                  <a:pt x="6501" y="10733"/>
                </a:cubicBezTo>
                <a:cubicBezTo>
                  <a:pt x="7281" y="10921"/>
                  <a:pt x="8274" y="7881"/>
                  <a:pt x="9900" y="7576"/>
                </a:cubicBezTo>
                <a:close/>
              </a:path>
            </a:pathLst>
          </a:custGeom>
          <a:solidFill>
            <a:sysClr val="window" lastClr="FFFFFF">
              <a:alpha val="10000"/>
            </a:sys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微软雅黑" panose="020B0503020204020204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层级管理器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90880" y="2167255"/>
            <a:ext cx="11052810" cy="31076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层级管理器中显示所有对象，以及对象之间的层级关系。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层级管理器中可以右键添加对象。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也可以拖动资源添加对象。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还可以拖动已有对象改变其层级信息。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场景管理器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94665" y="2303145"/>
            <a:ext cx="1121791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场景管理器中显示场景中所有对象渲染后的画面，也是可以编辑的。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拖动资源增加对象，以及对象的位移、旋转、缩放在次处操作极为方便。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输出串口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/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打印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03225" y="1252220"/>
            <a:ext cx="11335385" cy="224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调试的一种方式是打印日志，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ccc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中脚本使用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cc.log(msg);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能在运行语句是讲对应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msg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打印在输出串口中。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同时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ccc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中编辑开发时，在编译之后会将错误信息打印在此处，方便差错。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属性检查器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57200" y="1223010"/>
            <a:ext cx="1133475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当选中某个对象时，属性检查器会把该对象上所有的组件以及属性信息显示出来，直接修改对应属性也是会生效的（鼠标移动到属性名上会有功能提示）。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属性检查器最下面有一个按钮，是专门用来添加组件的（组件还可以通过菜单处添加，看个人喜好）。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是什么？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71805" y="1548765"/>
            <a:ext cx="946467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主流游戏引擎：</a:t>
            </a:r>
            <a:endParaRPr lang="zh-CN" altLang="en-US" sz="2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  <a:p>
            <a:pPr algn="l"/>
            <a:endParaRPr lang="zh-CN" altLang="en-US" sz="2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  <a:p>
            <a:pPr algn="l"/>
            <a:r>
              <a:rPr lang="en-US" altLang="zh-CN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	Cocos2D</a:t>
            </a:r>
            <a:r>
              <a:rPr lang="zh-CN" altLang="en-US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（</a:t>
            </a:r>
            <a:r>
              <a:rPr lang="en-US" altLang="zh-CN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cocos</a:t>
            </a:r>
            <a:r>
              <a:rPr lang="zh-CN" altLang="en-US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）：</a:t>
            </a:r>
            <a:endParaRPr lang="zh-CN" altLang="en-US" sz="2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  <a:p>
            <a:pPr algn="l"/>
            <a:endParaRPr lang="en-US" altLang="zh-CN" sz="2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  <a:p>
            <a:pPr algn="l"/>
            <a:r>
              <a:rPr lang="en-US" altLang="zh-CN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	Unity3D</a:t>
            </a:r>
            <a:r>
              <a:rPr lang="zh-CN" altLang="en-US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（</a:t>
            </a:r>
            <a:r>
              <a:rPr lang="en-US" altLang="zh-CN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U3D</a:t>
            </a:r>
            <a:r>
              <a:rPr lang="zh-CN" altLang="en-US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）：</a:t>
            </a:r>
            <a:endParaRPr lang="zh-CN" altLang="en-US" sz="2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  <a:p>
            <a:pPr algn="l"/>
            <a:endParaRPr lang="en-US" altLang="zh-CN" sz="2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  <a:p>
            <a:pPr algn="l"/>
            <a:r>
              <a:rPr lang="en-US" altLang="zh-CN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	UE4</a:t>
            </a:r>
            <a:r>
              <a:rPr lang="zh-CN" altLang="en-US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（虚幻</a:t>
            </a:r>
            <a:r>
              <a:rPr lang="en-US" altLang="zh-CN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4</a:t>
            </a:r>
            <a:r>
              <a:rPr lang="zh-CN" altLang="en-US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）：</a:t>
            </a:r>
            <a:endParaRPr lang="zh-CN" altLang="en-US" sz="2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  <a:p>
            <a:pPr algn="l"/>
            <a:endParaRPr lang="zh-CN" altLang="en-US" sz="2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  <a:p>
            <a:pPr algn="l"/>
            <a:r>
              <a:rPr lang="en-US" altLang="zh-CN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	Egret</a:t>
            </a:r>
            <a:r>
              <a:rPr lang="zh-CN" altLang="en-US" sz="2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+mn-lt"/>
              </a:rPr>
              <a:t>（白鹭）：</a:t>
            </a:r>
            <a:endParaRPr lang="en-US" altLang="zh-CN" sz="2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  <a:p>
            <a:pPr algn="l"/>
            <a:endParaRPr lang="zh-CN" altLang="en-US" sz="2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+mn-lt"/>
            </a:endParaRPr>
          </a:p>
        </p:txBody>
      </p:sp>
      <p:pic>
        <p:nvPicPr>
          <p:cNvPr id="3" name="图片 2" descr="unit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860" y="3511550"/>
            <a:ext cx="873125" cy="407035"/>
          </a:xfrm>
          <a:prstGeom prst="rect">
            <a:avLst/>
          </a:prstGeom>
        </p:spPr>
      </p:pic>
      <p:pic>
        <p:nvPicPr>
          <p:cNvPr id="4" name="图片 3" descr="unitygame_ls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1955" y="3204210"/>
            <a:ext cx="1269365" cy="714375"/>
          </a:xfrm>
          <a:prstGeom prst="rect">
            <a:avLst/>
          </a:prstGeom>
        </p:spPr>
      </p:pic>
      <p:pic>
        <p:nvPicPr>
          <p:cNvPr id="5" name="图片 4" descr="unitygame_smtw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3095" y="3244850"/>
            <a:ext cx="686435" cy="686435"/>
          </a:xfrm>
          <a:prstGeom prst="rect">
            <a:avLst/>
          </a:prstGeom>
        </p:spPr>
      </p:pic>
      <p:pic>
        <p:nvPicPr>
          <p:cNvPr id="6" name="图片 5" descr="unitygame_wzry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835" y="3204210"/>
            <a:ext cx="1275715" cy="714375"/>
          </a:xfrm>
          <a:prstGeom prst="rect">
            <a:avLst/>
          </a:prstGeom>
        </p:spPr>
      </p:pic>
      <p:pic>
        <p:nvPicPr>
          <p:cNvPr id="7" name="图片 6" descr="cocos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5025" y="2456815"/>
            <a:ext cx="1509395" cy="635635"/>
          </a:xfrm>
          <a:prstGeom prst="rect">
            <a:avLst/>
          </a:prstGeom>
        </p:spPr>
      </p:pic>
      <p:pic>
        <p:nvPicPr>
          <p:cNvPr id="8" name="图片 7" descr="cocosgame_cqsj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9570" y="2232660"/>
            <a:ext cx="832485" cy="832485"/>
          </a:xfrm>
          <a:prstGeom prst="rect">
            <a:avLst/>
          </a:prstGeom>
        </p:spPr>
      </p:pic>
      <p:pic>
        <p:nvPicPr>
          <p:cNvPr id="9" name="图片 8" descr="cocosgame_mhxy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12910" y="2273300"/>
            <a:ext cx="799465" cy="799465"/>
          </a:xfrm>
          <a:prstGeom prst="rect">
            <a:avLst/>
          </a:prstGeom>
        </p:spPr>
      </p:pic>
      <p:pic>
        <p:nvPicPr>
          <p:cNvPr id="10" name="图片 9" descr="cocosgame_qh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98460" y="2232660"/>
            <a:ext cx="864870" cy="864870"/>
          </a:xfrm>
          <a:prstGeom prst="rect">
            <a:avLst/>
          </a:prstGeom>
        </p:spPr>
      </p:pic>
      <p:pic>
        <p:nvPicPr>
          <p:cNvPr id="11" name="图片 10" descr="cocosgame_sw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66400" y="2252980"/>
            <a:ext cx="799465" cy="799465"/>
          </a:xfrm>
          <a:prstGeom prst="rect">
            <a:avLst/>
          </a:prstGeom>
        </p:spPr>
      </p:pic>
      <p:pic>
        <p:nvPicPr>
          <p:cNvPr id="13" name="图片 12" descr="ue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44010" y="4117975"/>
            <a:ext cx="1173480" cy="631190"/>
          </a:xfrm>
          <a:prstGeom prst="rect">
            <a:avLst/>
          </a:prstGeom>
        </p:spPr>
      </p:pic>
      <p:pic>
        <p:nvPicPr>
          <p:cNvPr id="14" name="图片 13" descr="ue4game_cjzc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121140" y="4003040"/>
            <a:ext cx="1513205" cy="739140"/>
          </a:xfrm>
          <a:prstGeom prst="rect">
            <a:avLst/>
          </a:prstGeom>
        </p:spPr>
      </p:pic>
      <p:pic>
        <p:nvPicPr>
          <p:cNvPr id="15" name="图片 14" descr="ue4game_wshdyq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06005" y="4030345"/>
            <a:ext cx="1273810" cy="706120"/>
          </a:xfrm>
          <a:prstGeom prst="rect">
            <a:avLst/>
          </a:prstGeom>
        </p:spPr>
      </p:pic>
      <p:pic>
        <p:nvPicPr>
          <p:cNvPr id="16" name="图片 15" descr="ue4game_xmqz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22620" y="4009390"/>
            <a:ext cx="1287145" cy="723900"/>
          </a:xfrm>
          <a:prstGeom prst="rect">
            <a:avLst/>
          </a:prstGeom>
        </p:spPr>
      </p:pic>
      <p:pic>
        <p:nvPicPr>
          <p:cNvPr id="17" name="图片 16" descr="egret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116070" y="4912995"/>
            <a:ext cx="1576705" cy="838835"/>
          </a:xfrm>
          <a:prstGeom prst="rect">
            <a:avLst/>
          </a:prstGeom>
        </p:spPr>
      </p:pic>
      <p:pic>
        <p:nvPicPr>
          <p:cNvPr id="18" name="图片 17" descr="egretgame_wdd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207250" y="4855210"/>
            <a:ext cx="954405" cy="954405"/>
          </a:xfrm>
          <a:prstGeom prst="rect">
            <a:avLst/>
          </a:prstGeom>
        </p:spPr>
      </p:pic>
      <p:pic>
        <p:nvPicPr>
          <p:cNvPr id="19" name="图片 18" descr="egretgame_wzsjm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819775" y="4855210"/>
            <a:ext cx="1053465" cy="1281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动画编辑器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96570" y="1271270"/>
            <a:ext cx="1119759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所有对象都支持动作系统（移动、旋转、缩放），但是有些复杂的动作则需要动画来实现，比如人物移动动画：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如果是帧动画，则需要按帧切换图片。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如果是骨骼动画，则需要按帧计算骨骼节点坐标。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这种实现临时写代码会比较复杂，且浪费程序员的工作时间，所以做成一个动画，直接调用会非常方便。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运行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78460" y="1261745"/>
            <a:ext cx="1139317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ccc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提供了内置模拟器运行我们的开发项目，也可以使用指定的浏览器来运行之。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建议使用谷歌浏览器，因为谷歌浏览器的开发者工具，非常适合调试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web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项目。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可以临时修改代码调试。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可以查看下载的各项资源。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可以查看内存情况（用于查内存泄漏问题）。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可以查看渲染情况（用于确定渲染导致游戏卡顿等问题）。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686935" y="191135"/>
            <a:ext cx="281813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啥是游戏引擎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grpSp>
        <p:nvGrpSpPr>
          <p:cNvPr id="28" name="组合 27"/>
          <p:cNvGrpSpPr/>
          <p:nvPr>
            <p:custDataLst>
              <p:tags r:id="rId2"/>
            </p:custDataLst>
          </p:nvPr>
        </p:nvGrpSpPr>
        <p:grpSpPr>
          <a:xfrm>
            <a:off x="1239808" y="457773"/>
            <a:ext cx="5481362" cy="5481362"/>
            <a:chOff x="1828799" y="32758"/>
            <a:chExt cx="9044247" cy="9044247"/>
          </a:xfrm>
          <a:scene3d>
            <a:camera prst="perspectiveRelaxed">
              <a:rot lat="19149996" lon="20104178" rev="1577324"/>
            </a:camera>
            <a:lightRig rig="soft" dir="t"/>
            <a:backdrop>
              <a:anchor x="0" y="0" z="-210000"/>
              <a:norm dx="0" dy="0" dz="914400"/>
              <a:up dx="0" dy="914400" dz="0"/>
            </a:backdrop>
          </a:scene3d>
        </p:grpSpPr>
        <p:sp>
          <p:nvSpPr>
            <p:cNvPr id="29" name="箭头: 十字 28"/>
            <p:cNvSpPr/>
            <p:nvPr>
              <p:custDataLst>
                <p:tags r:id="rId3"/>
              </p:custDataLst>
            </p:nvPr>
          </p:nvSpPr>
          <p:spPr>
            <a:xfrm>
              <a:off x="1828799" y="32758"/>
              <a:ext cx="9044247" cy="9044247"/>
            </a:xfrm>
            <a:prstGeom prst="quadArrow">
              <a:avLst>
                <a:gd name="adj1" fmla="val 2000"/>
                <a:gd name="adj2" fmla="val 4000"/>
                <a:gd name="adj3" fmla="val 5000"/>
              </a:avLst>
            </a:prstGeom>
            <a:solidFill>
              <a:srgbClr val="4D576B">
                <a:lumMod val="75000"/>
                <a:lumOff val="25000"/>
              </a:srgbClr>
            </a:solidFill>
            <a:sp3d z="-227350" prstMaterial="matte"/>
          </p:spPr>
          <p:style>
            <a:lnRef idx="0">
              <a:srgbClr val="1F74AD">
                <a:hueOff val="0"/>
                <a:satOff val="0"/>
                <a:lumOff val="0"/>
                <a:alphaOff val="0"/>
              </a:srgbClr>
            </a:lnRef>
            <a:fillRef idx="1">
              <a:scrgbClr r="0" g="0" b="0"/>
            </a:fillRef>
            <a:effectRef idx="0">
              <a:srgbClr val="1F74AD">
                <a:tint val="40000"/>
                <a:hueOff val="0"/>
                <a:satOff val="0"/>
                <a:lumOff val="0"/>
                <a:alphaOff val="0"/>
              </a:srgbClr>
            </a:effectRef>
            <a:fontRef idx="minor">
              <a:srgbClr val="000000">
                <a:hueOff val="0"/>
                <a:satOff val="0"/>
                <a:lumOff val="0"/>
                <a:alphaOff val="0"/>
              </a:srgbClr>
            </a:fontRef>
          </p:style>
        </p:sp>
        <p:sp>
          <p:nvSpPr>
            <p:cNvPr id="30" name="任意多边形: 形状 29"/>
            <p:cNvSpPr/>
            <p:nvPr>
              <p:custDataLst>
                <p:tags r:id="rId4"/>
              </p:custDataLst>
            </p:nvPr>
          </p:nvSpPr>
          <p:spPr>
            <a:xfrm>
              <a:off x="2416675" y="620635"/>
              <a:ext cx="3617698" cy="3617698"/>
            </a:xfrm>
            <a:custGeom>
              <a:avLst/>
              <a:gdLst>
                <a:gd name="connsiteX0" fmla="*/ 0 w 3617698"/>
                <a:gd name="connsiteY0" fmla="*/ 0 h 3617698"/>
                <a:gd name="connsiteX1" fmla="*/ 3617698 w 3617698"/>
                <a:gd name="connsiteY1" fmla="*/ 0 h 3617698"/>
                <a:gd name="connsiteX2" fmla="*/ 3617698 w 3617698"/>
                <a:gd name="connsiteY2" fmla="*/ 3617698 h 3617698"/>
                <a:gd name="connsiteX3" fmla="*/ 0 w 3617698"/>
                <a:gd name="connsiteY3" fmla="*/ 3617698 h 3617698"/>
                <a:gd name="connsiteX4" fmla="*/ 0 w 3617698"/>
                <a:gd name="connsiteY4" fmla="*/ 0 h 361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7698" h="3617698">
                  <a:moveTo>
                    <a:pt x="0" y="0"/>
                  </a:moveTo>
                  <a:lnTo>
                    <a:pt x="3617698" y="0"/>
                  </a:lnTo>
                  <a:lnTo>
                    <a:pt x="3617698" y="3617698"/>
                  </a:lnTo>
                  <a:lnTo>
                    <a:pt x="0" y="3617698"/>
                  </a:lnTo>
                  <a:lnTo>
                    <a:pt x="0" y="0"/>
                  </a:lnTo>
                  <a:close/>
                </a:path>
              </a:pathLst>
            </a:custGeom>
            <a:sp3d extrusionH="152250" prstMaterial="matte">
              <a:bevelT w="165100" prst="coolSlant"/>
            </a:sp3d>
          </p:spPr>
          <p:style>
            <a:lnRef idx="0">
              <a:sysClr val="window" lastClr="FFFFFF">
                <a:hueOff val="0"/>
                <a:satOff val="0"/>
                <a:lumOff val="0"/>
                <a:alphaOff val="0"/>
              </a:sysClr>
            </a:lnRef>
            <a:fillRef idx="1">
              <a:srgbClr val="1F74AD">
                <a:hueOff val="0"/>
                <a:satOff val="0"/>
                <a:lumOff val="0"/>
                <a:alphaOff val="0"/>
              </a:srgbClr>
            </a:fillRef>
            <a:effectRef idx="2">
              <a:srgbClr val="1F74AD">
                <a:hueOff val="0"/>
                <a:satOff val="0"/>
                <a:lumOff val="0"/>
                <a:alphaOff val="0"/>
              </a:srgbClr>
            </a:effectRef>
            <a:fontRef idx="minor">
              <a:sysClr val="window" lastClr="FFFFFF"/>
            </a:fontRef>
          </p:style>
          <p:txBody>
            <a:bodyPr spcFirstLastPara="0" vert="horz" wrap="square" lIns="56250" tIns="29250" rIns="56250" bIns="29250" numCol="1" spcCol="1270" anchor="ctr" anchorCtr="0">
              <a:normAutofit/>
              <a:sp3d extrusionH="28000" prstMaterial="matte"/>
            </a:bodyPr>
            <a:p>
              <a:pPr algn="ctr" defTabSz="1724025">
                <a:lnSpc>
                  <a:spcPct val="12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5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一套已经编写好的代码</a:t>
              </a:r>
              <a:endParaRPr lang="en-US" sz="2500" spc="30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1" name="任意多边形: 形状 30"/>
            <p:cNvSpPr/>
            <p:nvPr>
              <p:custDataLst>
                <p:tags r:id="rId5"/>
              </p:custDataLst>
            </p:nvPr>
          </p:nvSpPr>
          <p:spPr>
            <a:xfrm>
              <a:off x="6667471" y="620635"/>
              <a:ext cx="3617698" cy="3617698"/>
            </a:xfrm>
            <a:custGeom>
              <a:avLst/>
              <a:gdLst>
                <a:gd name="connsiteX0" fmla="*/ 0 w 3617698"/>
                <a:gd name="connsiteY0" fmla="*/ 0 h 3617698"/>
                <a:gd name="connsiteX1" fmla="*/ 3617698 w 3617698"/>
                <a:gd name="connsiteY1" fmla="*/ 0 h 3617698"/>
                <a:gd name="connsiteX2" fmla="*/ 3617698 w 3617698"/>
                <a:gd name="connsiteY2" fmla="*/ 3617698 h 3617698"/>
                <a:gd name="connsiteX3" fmla="*/ 0 w 3617698"/>
                <a:gd name="connsiteY3" fmla="*/ 3617698 h 3617698"/>
                <a:gd name="connsiteX4" fmla="*/ 0 w 3617698"/>
                <a:gd name="connsiteY4" fmla="*/ 0 h 361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7698" h="3617698">
                  <a:moveTo>
                    <a:pt x="0" y="0"/>
                  </a:moveTo>
                  <a:lnTo>
                    <a:pt x="3617698" y="0"/>
                  </a:lnTo>
                  <a:lnTo>
                    <a:pt x="3617698" y="3617698"/>
                  </a:lnTo>
                  <a:lnTo>
                    <a:pt x="0" y="36176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498DB"/>
            </a:solidFill>
            <a:sp3d extrusionH="152250" prstMaterial="matte">
              <a:bevelT w="165100" prst="coolSlant"/>
            </a:sp3d>
          </p:spPr>
          <p:style>
            <a:lnRef idx="0">
              <a:sysClr val="window" lastClr="FFFFFF">
                <a:hueOff val="0"/>
                <a:satOff val="0"/>
                <a:lumOff val="0"/>
                <a:alphaOff val="0"/>
              </a:sysClr>
            </a:lnRef>
            <a:fillRef idx="1">
              <a:scrgbClr r="0" g="0" b="0"/>
            </a:fillRef>
            <a:effectRef idx="2">
              <a:srgbClr val="1F74AD">
                <a:hueOff val="0"/>
                <a:satOff val="0"/>
                <a:lumOff val="0"/>
                <a:alphaOff val="0"/>
              </a:srgbClr>
            </a:effectRef>
            <a:fontRef idx="minor">
              <a:sysClr val="window" lastClr="FFFFFF"/>
            </a:fontRef>
          </p:style>
          <p:txBody>
            <a:bodyPr spcFirstLastPara="0" vert="horz" wrap="square" lIns="56250" tIns="29250" rIns="56250" bIns="29250" numCol="1" spcCol="1270" anchor="ctr" anchorCtr="0">
              <a:normAutofit fontScale="90000"/>
              <a:sp3d extrusionH="28000" prstMaterial="matte"/>
            </a:bodyPr>
            <a:p>
              <a:pPr algn="ctr" defTabSz="1724025">
                <a:lnSpc>
                  <a:spcPct val="12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5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封装了对底层接口的使用（如渲染），以及实现常用功能（如图片加载）</a:t>
              </a:r>
              <a:endParaRPr lang="en-US" sz="2500" spc="30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" name="任意多边形: 形状 31"/>
            <p:cNvSpPr/>
            <p:nvPr>
              <p:custDataLst>
                <p:tags r:id="rId6"/>
              </p:custDataLst>
            </p:nvPr>
          </p:nvSpPr>
          <p:spPr>
            <a:xfrm>
              <a:off x="2416675" y="4871431"/>
              <a:ext cx="3617698" cy="3617698"/>
            </a:xfrm>
            <a:custGeom>
              <a:avLst/>
              <a:gdLst>
                <a:gd name="connsiteX0" fmla="*/ 0 w 3617698"/>
                <a:gd name="connsiteY0" fmla="*/ 0 h 3617698"/>
                <a:gd name="connsiteX1" fmla="*/ 3617698 w 3617698"/>
                <a:gd name="connsiteY1" fmla="*/ 0 h 3617698"/>
                <a:gd name="connsiteX2" fmla="*/ 3617698 w 3617698"/>
                <a:gd name="connsiteY2" fmla="*/ 3617698 h 3617698"/>
                <a:gd name="connsiteX3" fmla="*/ 0 w 3617698"/>
                <a:gd name="connsiteY3" fmla="*/ 3617698 h 3617698"/>
                <a:gd name="connsiteX4" fmla="*/ 0 w 3617698"/>
                <a:gd name="connsiteY4" fmla="*/ 0 h 361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7698" h="3617698">
                  <a:moveTo>
                    <a:pt x="0" y="0"/>
                  </a:moveTo>
                  <a:lnTo>
                    <a:pt x="3617698" y="0"/>
                  </a:lnTo>
                  <a:lnTo>
                    <a:pt x="3617698" y="3617698"/>
                  </a:lnTo>
                  <a:lnTo>
                    <a:pt x="0" y="36176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A3AA"/>
            </a:solidFill>
            <a:sp3d extrusionH="152250" prstMaterial="matte">
              <a:bevelT w="165100" prst="coolSlant"/>
            </a:sp3d>
          </p:spPr>
          <p:style>
            <a:lnRef idx="0">
              <a:sysClr val="window" lastClr="FFFFFF">
                <a:hueOff val="0"/>
                <a:satOff val="0"/>
                <a:lumOff val="0"/>
                <a:alphaOff val="0"/>
              </a:sysClr>
            </a:lnRef>
            <a:fillRef idx="1">
              <a:scrgbClr r="0" g="0" b="0"/>
            </a:fillRef>
            <a:effectRef idx="2">
              <a:srgbClr val="1F74AD">
                <a:hueOff val="0"/>
                <a:satOff val="0"/>
                <a:lumOff val="0"/>
                <a:alphaOff val="0"/>
              </a:srgbClr>
            </a:effectRef>
            <a:fontRef idx="minor">
              <a:sysClr val="window" lastClr="FFFFFF"/>
            </a:fontRef>
          </p:style>
          <p:txBody>
            <a:bodyPr spcFirstLastPara="0" vert="horz" wrap="square" lIns="56250" tIns="29250" rIns="56250" bIns="29250" numCol="1" spcCol="1270" anchor="ctr" anchorCtr="0">
              <a:normAutofit/>
              <a:sp3d extrusionH="28000" prstMaterial="matte"/>
            </a:bodyPr>
            <a:p>
              <a:pPr algn="ctr" defTabSz="1724025">
                <a:lnSpc>
                  <a:spcPct val="12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5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游戏开发的核心功能提供者</a:t>
              </a:r>
              <a:endParaRPr lang="en-US" sz="2500" spc="30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任意多边形: 形状 32"/>
            <p:cNvSpPr/>
            <p:nvPr>
              <p:custDataLst>
                <p:tags r:id="rId7"/>
              </p:custDataLst>
            </p:nvPr>
          </p:nvSpPr>
          <p:spPr>
            <a:xfrm>
              <a:off x="6667471" y="4871431"/>
              <a:ext cx="3617698" cy="3617698"/>
            </a:xfrm>
            <a:custGeom>
              <a:avLst/>
              <a:gdLst>
                <a:gd name="connsiteX0" fmla="*/ 0 w 3617698"/>
                <a:gd name="connsiteY0" fmla="*/ 0 h 3617698"/>
                <a:gd name="connsiteX1" fmla="*/ 3617698 w 3617698"/>
                <a:gd name="connsiteY1" fmla="*/ 0 h 3617698"/>
                <a:gd name="connsiteX2" fmla="*/ 3617698 w 3617698"/>
                <a:gd name="connsiteY2" fmla="*/ 3617698 h 3617698"/>
                <a:gd name="connsiteX3" fmla="*/ 0 w 3617698"/>
                <a:gd name="connsiteY3" fmla="*/ 3617698 h 3617698"/>
                <a:gd name="connsiteX4" fmla="*/ 0 w 3617698"/>
                <a:gd name="connsiteY4" fmla="*/ 0 h 361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7698" h="3617698">
                  <a:moveTo>
                    <a:pt x="0" y="0"/>
                  </a:moveTo>
                  <a:lnTo>
                    <a:pt x="3617698" y="0"/>
                  </a:lnTo>
                  <a:lnTo>
                    <a:pt x="3617698" y="3617698"/>
                  </a:lnTo>
                  <a:lnTo>
                    <a:pt x="0" y="36176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BBB59"/>
            </a:solidFill>
            <a:sp3d extrusionH="152250" prstMaterial="matte">
              <a:bevelT w="165100" prst="coolSlant"/>
            </a:sp3d>
          </p:spPr>
          <p:style>
            <a:lnRef idx="0">
              <a:sysClr val="window" lastClr="FFFFFF">
                <a:hueOff val="0"/>
                <a:satOff val="0"/>
                <a:lumOff val="0"/>
                <a:alphaOff val="0"/>
              </a:sysClr>
            </a:lnRef>
            <a:fillRef idx="1">
              <a:scrgbClr r="0" g="0" b="0"/>
            </a:fillRef>
            <a:effectRef idx="2">
              <a:srgbClr val="1F74AD">
                <a:hueOff val="0"/>
                <a:satOff val="0"/>
                <a:lumOff val="0"/>
                <a:alphaOff val="0"/>
              </a:srgbClr>
            </a:effectRef>
            <a:fontRef idx="minor">
              <a:sysClr val="window" lastClr="FFFFFF"/>
            </a:fontRef>
          </p:style>
          <p:txBody>
            <a:bodyPr spcFirstLastPara="0" vert="horz" wrap="square" lIns="56250" tIns="29250" rIns="56250" bIns="29250" numCol="1" spcCol="1270" anchor="ctr" anchorCtr="0">
              <a:normAutofit lnSpcReduction="20000"/>
              <a:sp3d extrusionH="28000" prstMaterial="matte"/>
            </a:bodyPr>
            <a:p>
              <a:pPr algn="ctr" defTabSz="1724025">
                <a:lnSpc>
                  <a:spcPct val="12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5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开发者可以使用它提供的</a:t>
              </a:r>
              <a:r>
                <a:rPr lang="en-US" altLang="zh-CN" sz="25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API</a:t>
              </a:r>
              <a:r>
                <a:rPr lang="zh-CN" altLang="en-US" sz="25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（接口</a:t>
              </a:r>
              <a:r>
                <a:rPr lang="en-US" altLang="zh-CN" sz="25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/</a:t>
              </a:r>
              <a:r>
                <a:rPr lang="zh-CN" altLang="en-US" sz="25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方法）直接进行游戏的开发</a:t>
              </a:r>
              <a:endParaRPr lang="en-US" sz="2500" spc="30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7" name="图片 6" descr="jiqiren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75040" y="2361565"/>
            <a:ext cx="2121535" cy="167322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612380" y="4034790"/>
            <a:ext cx="3840480" cy="107632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32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我五脏俱全</a:t>
            </a:r>
            <a:endParaRPr lang="zh-CN" altLang="en-US" sz="32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ctr"/>
            <a:r>
              <a:rPr lang="zh-CN" altLang="en-US" sz="32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告诉我怎么做就行了</a:t>
            </a:r>
            <a:endParaRPr lang="zh-CN" altLang="en-US" sz="32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引擎组成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grpSp>
        <p:nvGrpSpPr>
          <p:cNvPr id="41" name="组合 40"/>
          <p:cNvGrpSpPr/>
          <p:nvPr>
            <p:custDataLst>
              <p:tags r:id="rId2"/>
            </p:custDataLst>
          </p:nvPr>
        </p:nvGrpSpPr>
        <p:grpSpPr>
          <a:xfrm>
            <a:off x="211464" y="1789445"/>
            <a:ext cx="1861407" cy="4147330"/>
            <a:chOff x="327456" y="2280766"/>
            <a:chExt cx="1861407" cy="4147330"/>
          </a:xfrm>
        </p:grpSpPr>
        <p:sp>
          <p:nvSpPr>
            <p:cNvPr id="16" name="文本框 15"/>
            <p:cNvSpPr txBox="1"/>
            <p:nvPr>
              <p:custDataLst>
                <p:tags r:id="rId3"/>
              </p:custDataLst>
            </p:nvPr>
          </p:nvSpPr>
          <p:spPr>
            <a:xfrm>
              <a:off x="696146" y="2280766"/>
              <a:ext cx="1124026" cy="1107996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p>
              <a:pPr algn="ctr"/>
              <a:r>
                <a:rPr lang="en-US" altLang="zh-CN" sz="6600" b="1" dirty="0" smtClean="0">
                  <a:solidFill>
                    <a:srgbClr val="F99F7B"/>
                  </a:solidFill>
                  <a:sym typeface="Arial" panose="020B0604020202020204" pitchFamily="34" charset="0"/>
                </a:rPr>
                <a:t>01</a:t>
              </a:r>
              <a:endParaRPr lang="en-US" altLang="zh-CN" sz="6600" b="1" dirty="0" smtClean="0">
                <a:solidFill>
                  <a:srgbClr val="F99F7B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4"/>
              </p:custDataLst>
            </p:nvPr>
          </p:nvSpPr>
          <p:spPr>
            <a:xfrm>
              <a:off x="358159" y="4340364"/>
              <a:ext cx="1800000" cy="2087732"/>
            </a:xfrm>
            <a:prstGeom prst="rect">
              <a:avLst/>
            </a:prstGeom>
          </p:spPr>
          <p:txBody>
            <a:bodyPr wrap="square">
              <a:normAutofit/>
            </a:bodyPr>
            <a:p>
              <a:pPr algn="ctr">
                <a:lnSpc>
                  <a:spcPct val="140000"/>
                </a:lnSpc>
              </a:pPr>
              <a:r>
                <a:rPr lang="zh-CN" altLang="en-US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控制电脑对游戏画面的绘画操作，直接影响游戏质量</a:t>
              </a:r>
              <a:endParaRPr lang="en-US" altLang="zh-CN" dirty="0" smtClean="0">
                <a:sym typeface="Arial" panose="020B0604020202020204" pitchFamily="34" charset="0"/>
              </a:endParaRPr>
            </a:p>
          </p:txBody>
        </p:sp>
        <p:sp>
          <p:nvSpPr>
            <p:cNvPr id="18" name="文本框 17"/>
            <p:cNvSpPr txBox="1"/>
            <p:nvPr>
              <p:custDataLst>
                <p:tags r:id="rId5"/>
              </p:custDataLst>
            </p:nvPr>
          </p:nvSpPr>
          <p:spPr>
            <a:xfrm>
              <a:off x="327456" y="3672253"/>
              <a:ext cx="1861407" cy="66811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 lnSpcReduction="10000"/>
            </a:bodyPr>
            <a:p>
              <a:pPr algn="ctr"/>
              <a:r>
                <a:rPr lang="zh-CN" altLang="en-US" sz="20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图像渲染</a:t>
              </a:r>
              <a:endParaRPr lang="en-US" altLang="zh-CN" sz="2000" b="1" dirty="0" smtClean="0">
                <a:solidFill>
                  <a:srgbClr val="F99F7B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等腰三角形 18"/>
            <p:cNvSpPr/>
            <p:nvPr>
              <p:custDataLst>
                <p:tags r:id="rId6"/>
              </p:custDataLst>
            </p:nvPr>
          </p:nvSpPr>
          <p:spPr>
            <a:xfrm rot="10800000">
              <a:off x="1146319" y="3444532"/>
              <a:ext cx="223681" cy="192828"/>
            </a:xfrm>
            <a:prstGeom prst="triangle">
              <a:avLst/>
            </a:prstGeom>
            <a:solidFill>
              <a:srgbClr val="F99F7B"/>
            </a:solidFill>
            <a:ln>
              <a:noFill/>
            </a:ln>
          </p:spPr>
          <p:style>
            <a:lnRef idx="2">
              <a:srgbClr val="F99F7B">
                <a:shade val="50000"/>
              </a:srgbClr>
            </a:lnRef>
            <a:fillRef idx="1">
              <a:srgbClr val="F99F7B"/>
            </a:fillRef>
            <a:effectRef idx="0">
              <a:srgbClr val="F99F7B"/>
            </a:effectRef>
            <a:fontRef idx="minor">
              <a:srgbClr val="FFFFFF"/>
            </a:fontRef>
          </p:style>
          <p:txBody>
            <a:bodyPr rtlCol="0" anchor="ctr">
              <a:normAutofit fontScale="25000" lnSpcReduction="20000"/>
            </a:bodyPr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</p:grpSp>
      <p:grpSp>
        <p:nvGrpSpPr>
          <p:cNvPr id="43" name="组合 42"/>
          <p:cNvGrpSpPr/>
          <p:nvPr>
            <p:custDataLst>
              <p:tags r:id="rId7"/>
            </p:custDataLst>
          </p:nvPr>
        </p:nvGrpSpPr>
        <p:grpSpPr>
          <a:xfrm>
            <a:off x="4174530" y="1789445"/>
            <a:ext cx="1861407" cy="4147331"/>
            <a:chOff x="4854316" y="2280766"/>
            <a:chExt cx="1861407" cy="4147331"/>
          </a:xfrm>
        </p:grpSpPr>
        <p:sp>
          <p:nvSpPr>
            <p:cNvPr id="31" name="文本框 30"/>
            <p:cNvSpPr txBox="1"/>
            <p:nvPr>
              <p:custDataLst>
                <p:tags r:id="rId8"/>
              </p:custDataLst>
            </p:nvPr>
          </p:nvSpPr>
          <p:spPr>
            <a:xfrm>
              <a:off x="5223006" y="2280766"/>
              <a:ext cx="1124026" cy="1107996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p>
              <a:pPr algn="ctr"/>
              <a:r>
                <a:rPr lang="en-US" altLang="zh-CN" sz="6600" b="1" dirty="0" smtClean="0">
                  <a:solidFill>
                    <a:srgbClr val="B9DD55"/>
                  </a:solidFill>
                  <a:sym typeface="Arial" panose="020B0604020202020204" pitchFamily="34" charset="0"/>
                </a:rPr>
                <a:t>03</a:t>
              </a:r>
              <a:endParaRPr lang="en-US" altLang="zh-CN" sz="6600" b="1" dirty="0" smtClean="0">
                <a:solidFill>
                  <a:srgbClr val="B9DD55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33" name="矩形 32"/>
            <p:cNvSpPr/>
            <p:nvPr>
              <p:custDataLst>
                <p:tags r:id="rId9"/>
              </p:custDataLst>
            </p:nvPr>
          </p:nvSpPr>
          <p:spPr>
            <a:xfrm>
              <a:off x="4885019" y="4340365"/>
              <a:ext cx="1800000" cy="2087732"/>
            </a:xfrm>
            <a:prstGeom prst="rect">
              <a:avLst/>
            </a:prstGeom>
          </p:spPr>
          <p:txBody>
            <a:bodyPr wrap="square">
              <a:normAutofit/>
            </a:bodyPr>
            <a:p>
              <a:pPr algn="ctr">
                <a:lnSpc>
                  <a:spcPct val="140000"/>
                </a:lnSpc>
              </a:pPr>
              <a:r>
                <a:rPr lang="zh-CN" altLang="en-US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键盘、鼠标、重力感应等</a:t>
              </a:r>
              <a:endParaRPr lang="en-US" altLang="zh-CN" dirty="0" smtClean="0">
                <a:sym typeface="Arial" panose="020B0604020202020204" pitchFamily="34" charset="0"/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0"/>
              </p:custDataLst>
            </p:nvPr>
          </p:nvSpPr>
          <p:spPr>
            <a:xfrm>
              <a:off x="4854316" y="3672254"/>
              <a:ext cx="1861407" cy="66811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 lnSpcReduction="10000"/>
            </a:bodyPr>
            <a:p>
              <a:pPr lvl="0" algn="ctr"/>
              <a:r>
                <a:rPr lang="zh-CN" altLang="en-US" sz="20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设备输入</a:t>
              </a:r>
              <a:endParaRPr lang="en-US" altLang="zh-CN" sz="2000" b="1" dirty="0" smtClean="0">
                <a:solidFill>
                  <a:srgbClr val="B9DD55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等腰三角形 37"/>
            <p:cNvSpPr/>
            <p:nvPr>
              <p:custDataLst>
                <p:tags r:id="rId11"/>
              </p:custDataLst>
            </p:nvPr>
          </p:nvSpPr>
          <p:spPr>
            <a:xfrm rot="10800000">
              <a:off x="5673179" y="3437424"/>
              <a:ext cx="223681" cy="192828"/>
            </a:xfrm>
            <a:prstGeom prst="triangle">
              <a:avLst/>
            </a:prstGeom>
            <a:solidFill>
              <a:srgbClr val="B9DD55"/>
            </a:solidFill>
            <a:ln>
              <a:noFill/>
            </a:ln>
          </p:spPr>
          <p:style>
            <a:lnRef idx="2">
              <a:srgbClr val="F99F7B">
                <a:shade val="50000"/>
              </a:srgbClr>
            </a:lnRef>
            <a:fillRef idx="1">
              <a:srgbClr val="F99F7B"/>
            </a:fillRef>
            <a:effectRef idx="0">
              <a:srgbClr val="F99F7B"/>
            </a:effectRef>
            <a:fontRef idx="minor">
              <a:srgbClr val="FFFFFF"/>
            </a:fontRef>
          </p:style>
          <p:txBody>
            <a:bodyPr rtlCol="0" anchor="ctr">
              <a:normAutofit fontScale="25000" lnSpcReduction="20000"/>
            </a:bodyPr>
            <a:p>
              <a:pPr algn="ctr"/>
              <a:endParaRPr lang="zh-CN" altLang="en-US">
                <a:solidFill>
                  <a:srgbClr val="DF629A"/>
                </a:solidFill>
                <a:sym typeface="Arial" panose="020B0604020202020204" pitchFamily="34" charset="0"/>
              </a:endParaRPr>
            </a:p>
          </p:txBody>
        </p:sp>
      </p:grpSp>
      <p:grpSp>
        <p:nvGrpSpPr>
          <p:cNvPr id="42" name="组合 41"/>
          <p:cNvGrpSpPr/>
          <p:nvPr>
            <p:custDataLst>
              <p:tags r:id="rId12"/>
            </p:custDataLst>
          </p:nvPr>
        </p:nvGrpSpPr>
        <p:grpSpPr>
          <a:xfrm>
            <a:off x="2192997" y="1789445"/>
            <a:ext cx="1861407" cy="4147330"/>
            <a:chOff x="2590886" y="2280766"/>
            <a:chExt cx="1861407" cy="4147330"/>
          </a:xfrm>
        </p:grpSpPr>
        <p:sp>
          <p:nvSpPr>
            <p:cNvPr id="39" name="文本框 38"/>
            <p:cNvSpPr txBox="1"/>
            <p:nvPr>
              <p:custDataLst>
                <p:tags r:id="rId13"/>
              </p:custDataLst>
            </p:nvPr>
          </p:nvSpPr>
          <p:spPr>
            <a:xfrm>
              <a:off x="2959576" y="2280766"/>
              <a:ext cx="1124026" cy="1107996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p>
              <a:pPr algn="ctr"/>
              <a:r>
                <a:rPr lang="en-US" altLang="zh-CN" sz="6600" b="1" dirty="0" smtClean="0">
                  <a:solidFill>
                    <a:srgbClr val="F5CA73"/>
                  </a:solidFill>
                  <a:sym typeface="Arial" panose="020B0604020202020204" pitchFamily="34" charset="0"/>
                </a:rPr>
                <a:t>02</a:t>
              </a:r>
              <a:endParaRPr lang="en-US" altLang="zh-CN" sz="6600" b="1" dirty="0" smtClean="0">
                <a:solidFill>
                  <a:srgbClr val="F5CA73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40" name="矩形 39"/>
            <p:cNvSpPr/>
            <p:nvPr>
              <p:custDataLst>
                <p:tags r:id="rId14"/>
              </p:custDataLst>
            </p:nvPr>
          </p:nvSpPr>
          <p:spPr>
            <a:xfrm>
              <a:off x="2621589" y="4340364"/>
              <a:ext cx="1800000" cy="2087732"/>
            </a:xfrm>
            <a:prstGeom prst="rect">
              <a:avLst/>
            </a:prstGeom>
          </p:spPr>
          <p:txBody>
            <a:bodyPr wrap="square">
              <a:normAutofit/>
            </a:bodyPr>
            <a:p>
              <a:pPr algn="ctr">
                <a:lnSpc>
                  <a:spcPct val="140000"/>
                </a:lnSpc>
              </a:pPr>
              <a:r>
                <a:rPr lang="zh-CN" altLang="en-US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提供音频特效，以及游戏</a:t>
              </a:r>
              <a:r>
                <a:rPr lang="en-US" altLang="zh-CN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UI</a:t>
              </a:r>
              <a:r>
                <a:rPr lang="zh-CN" altLang="en-US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部分，让游戏与用户交互</a:t>
              </a:r>
              <a:endParaRPr lang="en-US" altLang="zh-CN" dirty="0" smtClean="0">
                <a:sym typeface="Arial" panose="020B0604020202020204" pitchFamily="34" charset="0"/>
              </a:endParaRPr>
            </a:p>
          </p:txBody>
        </p:sp>
        <p:sp>
          <p:nvSpPr>
            <p:cNvPr id="44" name="文本框 43"/>
            <p:cNvSpPr txBox="1"/>
            <p:nvPr>
              <p:custDataLst>
                <p:tags r:id="rId15"/>
              </p:custDataLst>
            </p:nvPr>
          </p:nvSpPr>
          <p:spPr>
            <a:xfrm>
              <a:off x="2590886" y="3672253"/>
              <a:ext cx="1861407" cy="66811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 lnSpcReduction="10000"/>
            </a:bodyPr>
            <a:p>
              <a:pPr lvl="0" algn="ctr"/>
              <a:r>
                <a:rPr lang="zh-CN" altLang="en-US" sz="20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音频</a:t>
              </a:r>
              <a:r>
                <a:rPr lang="en-US" altLang="zh-CN" sz="20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UI</a:t>
              </a:r>
              <a:endParaRPr lang="en-US" altLang="zh-CN" sz="2000" b="1" dirty="0" smtClean="0">
                <a:solidFill>
                  <a:srgbClr val="F5CA73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5" name="等腰三角形 44"/>
            <p:cNvSpPr/>
            <p:nvPr>
              <p:custDataLst>
                <p:tags r:id="rId16"/>
              </p:custDataLst>
            </p:nvPr>
          </p:nvSpPr>
          <p:spPr>
            <a:xfrm rot="10800000">
              <a:off x="3409749" y="3444532"/>
              <a:ext cx="223681" cy="192828"/>
            </a:xfrm>
            <a:prstGeom prst="triangle">
              <a:avLst/>
            </a:prstGeom>
            <a:solidFill>
              <a:srgbClr val="F5CA73"/>
            </a:solidFill>
            <a:ln>
              <a:noFill/>
            </a:ln>
          </p:spPr>
          <p:style>
            <a:lnRef idx="2">
              <a:srgbClr val="F99F7B">
                <a:shade val="50000"/>
              </a:srgbClr>
            </a:lnRef>
            <a:fillRef idx="1">
              <a:srgbClr val="F99F7B"/>
            </a:fillRef>
            <a:effectRef idx="0">
              <a:srgbClr val="F99F7B"/>
            </a:effectRef>
            <a:fontRef idx="minor">
              <a:srgbClr val="FFFFFF"/>
            </a:fontRef>
          </p:style>
          <p:txBody>
            <a:bodyPr rtlCol="0" anchor="ctr">
              <a:normAutofit fontScale="25000" lnSpcReduction="20000"/>
            </a:bodyPr>
            <a:p>
              <a:pPr algn="ctr"/>
              <a:endParaRPr lang="zh-CN" altLang="en-US">
                <a:sym typeface="Arial" panose="020B0604020202020204" pitchFamily="34" charset="0"/>
              </a:endParaRPr>
            </a:p>
          </p:txBody>
        </p:sp>
      </p:grpSp>
      <p:grpSp>
        <p:nvGrpSpPr>
          <p:cNvPr id="46" name="组合 45"/>
          <p:cNvGrpSpPr/>
          <p:nvPr>
            <p:custDataLst>
              <p:tags r:id="rId17"/>
            </p:custDataLst>
          </p:nvPr>
        </p:nvGrpSpPr>
        <p:grpSpPr>
          <a:xfrm>
            <a:off x="6156063" y="1789445"/>
            <a:ext cx="1861407" cy="4147330"/>
            <a:chOff x="7273237" y="2280766"/>
            <a:chExt cx="1861407" cy="4147330"/>
          </a:xfrm>
        </p:grpSpPr>
        <p:sp>
          <p:nvSpPr>
            <p:cNvPr id="47" name="文本框 46"/>
            <p:cNvSpPr txBox="1"/>
            <p:nvPr>
              <p:custDataLst>
                <p:tags r:id="rId18"/>
              </p:custDataLst>
            </p:nvPr>
          </p:nvSpPr>
          <p:spPr>
            <a:xfrm>
              <a:off x="7641927" y="2280766"/>
              <a:ext cx="1124026" cy="1107996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p>
              <a:pPr algn="ctr"/>
              <a:r>
                <a:rPr lang="en-US" altLang="zh-CN" sz="6600" b="1" dirty="0" smtClean="0">
                  <a:solidFill>
                    <a:srgbClr val="ED9DBB"/>
                  </a:solidFill>
                  <a:sym typeface="Arial" panose="020B0604020202020204" pitchFamily="34" charset="0"/>
                </a:rPr>
                <a:t>04</a:t>
              </a:r>
              <a:endParaRPr lang="en-US" altLang="zh-CN" sz="6600" b="1" dirty="0" smtClean="0">
                <a:solidFill>
                  <a:srgbClr val="ED9DBB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48" name="矩形 47"/>
            <p:cNvSpPr/>
            <p:nvPr>
              <p:custDataLst>
                <p:tags r:id="rId19"/>
              </p:custDataLst>
            </p:nvPr>
          </p:nvSpPr>
          <p:spPr>
            <a:xfrm>
              <a:off x="7303940" y="4340364"/>
              <a:ext cx="1800000" cy="2087732"/>
            </a:xfrm>
            <a:prstGeom prst="rect">
              <a:avLst/>
            </a:prstGeom>
          </p:spPr>
          <p:txBody>
            <a:bodyPr wrap="square">
              <a:normAutofit/>
            </a:bodyPr>
            <a:p>
              <a:pPr algn="ctr">
                <a:lnSpc>
                  <a:spcPct val="140000"/>
                </a:lnSpc>
              </a:pPr>
              <a:r>
                <a:rPr lang="zh-CN" altLang="en-US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提供脚本接口，让开发者能使用脚本开发游戏</a:t>
              </a:r>
              <a:endParaRPr lang="en-US" altLang="zh-CN" dirty="0" smtClean="0">
                <a:sym typeface="Arial" panose="020B0604020202020204" pitchFamily="34" charset="0"/>
              </a:endParaRPr>
            </a:p>
          </p:txBody>
        </p:sp>
        <p:sp>
          <p:nvSpPr>
            <p:cNvPr id="49" name="等腰三角形 48"/>
            <p:cNvSpPr/>
            <p:nvPr>
              <p:custDataLst>
                <p:tags r:id="rId20"/>
              </p:custDataLst>
            </p:nvPr>
          </p:nvSpPr>
          <p:spPr>
            <a:xfrm rot="10800000">
              <a:off x="8092100" y="3437424"/>
              <a:ext cx="223681" cy="192828"/>
            </a:xfrm>
            <a:prstGeom prst="triangle">
              <a:avLst/>
            </a:prstGeom>
            <a:solidFill>
              <a:srgbClr val="ED9DBB"/>
            </a:solidFill>
            <a:ln>
              <a:noFill/>
            </a:ln>
          </p:spPr>
          <p:style>
            <a:lnRef idx="2">
              <a:srgbClr val="F99F7B">
                <a:shade val="50000"/>
              </a:srgbClr>
            </a:lnRef>
            <a:fillRef idx="1">
              <a:srgbClr val="F99F7B"/>
            </a:fillRef>
            <a:effectRef idx="0">
              <a:srgbClr val="F99F7B"/>
            </a:effectRef>
            <a:fontRef idx="minor">
              <a:srgbClr val="FFFFFF"/>
            </a:fontRef>
          </p:style>
          <p:txBody>
            <a:bodyPr rtlCol="0" anchor="ctr">
              <a:normAutofit fontScale="25000" lnSpcReduction="20000"/>
            </a:bodyPr>
            <a:p>
              <a:pPr algn="ctr"/>
              <a:endParaRPr lang="zh-CN" altLang="en-US">
                <a:solidFill>
                  <a:srgbClr val="DF629A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21"/>
              </p:custDataLst>
            </p:nvPr>
          </p:nvSpPr>
          <p:spPr>
            <a:xfrm>
              <a:off x="7273237" y="3672246"/>
              <a:ext cx="1861407" cy="66811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 lnSpcReduction="10000"/>
            </a:bodyPr>
            <a:p>
              <a:pPr lvl="0" algn="ctr"/>
              <a:r>
                <a:rPr lang="zh-CN" altLang="en-US" sz="20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脚本引擎</a:t>
              </a:r>
              <a:endParaRPr lang="en-US" altLang="zh-CN" sz="2000" b="1" dirty="0" smtClean="0">
                <a:solidFill>
                  <a:srgbClr val="ED9DBB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1" name="组合 50"/>
          <p:cNvGrpSpPr/>
          <p:nvPr>
            <p:custDataLst>
              <p:tags r:id="rId22"/>
            </p:custDataLst>
          </p:nvPr>
        </p:nvGrpSpPr>
        <p:grpSpPr>
          <a:xfrm>
            <a:off x="8137596" y="1789445"/>
            <a:ext cx="1861407" cy="4147330"/>
            <a:chOff x="9847648" y="2280766"/>
            <a:chExt cx="1861407" cy="4147330"/>
          </a:xfrm>
        </p:grpSpPr>
        <p:sp>
          <p:nvSpPr>
            <p:cNvPr id="52" name="文本框 51"/>
            <p:cNvSpPr txBox="1"/>
            <p:nvPr>
              <p:custDataLst>
                <p:tags r:id="rId23"/>
              </p:custDataLst>
            </p:nvPr>
          </p:nvSpPr>
          <p:spPr>
            <a:xfrm>
              <a:off x="10216338" y="2280766"/>
              <a:ext cx="1124026" cy="1107996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p>
              <a:pPr algn="ctr"/>
              <a:r>
                <a:rPr lang="en-US" altLang="zh-CN" sz="6600" b="1" dirty="0" smtClean="0">
                  <a:solidFill>
                    <a:srgbClr val="4B99BC"/>
                  </a:solidFill>
                  <a:sym typeface="Arial" panose="020B0604020202020204" pitchFamily="34" charset="0"/>
                </a:rPr>
                <a:t>05</a:t>
              </a:r>
              <a:endParaRPr lang="en-US" altLang="zh-CN" sz="6600" b="1" dirty="0" smtClean="0">
                <a:solidFill>
                  <a:srgbClr val="4B99BC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53" name="矩形 52"/>
            <p:cNvSpPr/>
            <p:nvPr>
              <p:custDataLst>
                <p:tags r:id="rId24"/>
              </p:custDataLst>
            </p:nvPr>
          </p:nvSpPr>
          <p:spPr>
            <a:xfrm>
              <a:off x="9878351" y="4340364"/>
              <a:ext cx="1800000" cy="2087732"/>
            </a:xfrm>
            <a:prstGeom prst="rect">
              <a:avLst/>
            </a:prstGeom>
          </p:spPr>
          <p:txBody>
            <a:bodyPr wrap="square">
              <a:normAutofit/>
            </a:bodyPr>
            <a:p>
              <a:pPr algn="ctr">
                <a:lnSpc>
                  <a:spcPct val="140000"/>
                </a:lnSpc>
              </a:pPr>
              <a:r>
                <a:rPr lang="zh-CN" altLang="en-US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数据交互模块，通过服务器与其他客户端交互</a:t>
              </a:r>
              <a:endParaRPr lang="en-US" altLang="zh-CN" dirty="0" smtClean="0">
                <a:sym typeface="Arial" panose="020B0604020202020204" pitchFamily="34" charset="0"/>
              </a:endParaRPr>
            </a:p>
          </p:txBody>
        </p:sp>
        <p:sp>
          <p:nvSpPr>
            <p:cNvPr id="54" name="等腰三角形 53"/>
            <p:cNvSpPr/>
            <p:nvPr>
              <p:custDataLst>
                <p:tags r:id="rId25"/>
              </p:custDataLst>
            </p:nvPr>
          </p:nvSpPr>
          <p:spPr>
            <a:xfrm rot="10800000">
              <a:off x="10666511" y="3437424"/>
              <a:ext cx="223681" cy="192828"/>
            </a:xfrm>
            <a:prstGeom prst="triangle">
              <a:avLst/>
            </a:prstGeom>
            <a:solidFill>
              <a:srgbClr val="4B99BC"/>
            </a:solidFill>
            <a:ln>
              <a:noFill/>
            </a:ln>
          </p:spPr>
          <p:style>
            <a:lnRef idx="2">
              <a:srgbClr val="F99F7B">
                <a:shade val="50000"/>
              </a:srgbClr>
            </a:lnRef>
            <a:fillRef idx="1">
              <a:srgbClr val="F99F7B"/>
            </a:fillRef>
            <a:effectRef idx="0">
              <a:srgbClr val="F99F7B"/>
            </a:effectRef>
            <a:fontRef idx="minor">
              <a:srgbClr val="FFFFFF"/>
            </a:fontRef>
          </p:style>
          <p:txBody>
            <a:bodyPr rtlCol="0" anchor="ctr">
              <a:normAutofit fontScale="25000" lnSpcReduction="20000"/>
            </a:bodyPr>
            <a:p>
              <a:pPr algn="ctr"/>
              <a:endParaRPr lang="zh-CN" altLang="en-US">
                <a:solidFill>
                  <a:srgbClr val="DF629A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55" name="文本框 54"/>
            <p:cNvSpPr txBox="1"/>
            <p:nvPr>
              <p:custDataLst>
                <p:tags r:id="rId26"/>
              </p:custDataLst>
            </p:nvPr>
          </p:nvSpPr>
          <p:spPr>
            <a:xfrm>
              <a:off x="9847648" y="3705509"/>
              <a:ext cx="1861407" cy="66811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 lnSpcReduction="10000"/>
            </a:bodyPr>
            <a:p>
              <a:pPr lvl="0" algn="ctr"/>
              <a:r>
                <a:rPr lang="zh-CN" altLang="en-US" sz="2000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网络引擎</a:t>
              </a:r>
              <a:endParaRPr lang="en-US" altLang="zh-CN" sz="2000" b="1" dirty="0" smtClean="0">
                <a:solidFill>
                  <a:srgbClr val="4B99BC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组合 55"/>
          <p:cNvGrpSpPr/>
          <p:nvPr>
            <p:custDataLst>
              <p:tags r:id="rId27"/>
            </p:custDataLst>
          </p:nvPr>
        </p:nvGrpSpPr>
        <p:grpSpPr>
          <a:xfrm>
            <a:off x="10119130" y="1789445"/>
            <a:ext cx="1861407" cy="4147330"/>
            <a:chOff x="9847648" y="2280766"/>
            <a:chExt cx="1861407" cy="4147330"/>
          </a:xfrm>
        </p:grpSpPr>
        <p:sp>
          <p:nvSpPr>
            <p:cNvPr id="57" name="文本框 56"/>
            <p:cNvSpPr txBox="1"/>
            <p:nvPr>
              <p:custDataLst>
                <p:tags r:id="rId28"/>
              </p:custDataLst>
            </p:nvPr>
          </p:nvSpPr>
          <p:spPr>
            <a:xfrm>
              <a:off x="10216338" y="2280766"/>
              <a:ext cx="1124026" cy="1107996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p>
              <a:pPr algn="ctr"/>
              <a:r>
                <a:rPr lang="en-US" altLang="zh-CN" sz="6600" b="1" dirty="0" smtClean="0">
                  <a:solidFill>
                    <a:srgbClr val="E1588B"/>
                  </a:solidFill>
                  <a:sym typeface="Arial" panose="020B0604020202020204" pitchFamily="34" charset="0"/>
                </a:rPr>
                <a:t>06</a:t>
              </a:r>
              <a:endParaRPr lang="en-US" altLang="zh-CN" sz="6600" b="1" dirty="0" smtClean="0">
                <a:solidFill>
                  <a:srgbClr val="E1588B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58" name="矩形 57"/>
            <p:cNvSpPr/>
            <p:nvPr>
              <p:custDataLst>
                <p:tags r:id="rId29"/>
              </p:custDataLst>
            </p:nvPr>
          </p:nvSpPr>
          <p:spPr>
            <a:xfrm>
              <a:off x="9878351" y="4340364"/>
              <a:ext cx="1800000" cy="2087732"/>
            </a:xfrm>
            <a:prstGeom prst="rect">
              <a:avLst/>
            </a:prstGeom>
          </p:spPr>
          <p:txBody>
            <a:bodyPr wrap="square">
              <a:normAutofit/>
            </a:bodyPr>
            <a:p>
              <a:pPr algn="ctr">
                <a:lnSpc>
                  <a:spcPct val="140000"/>
                </a:lnSpc>
              </a:pPr>
              <a:r>
                <a:rPr lang="zh-CN" altLang="en-US" dirty="0">
                  <a:latin typeface="印品黑体" panose="00000500000000000000" pitchFamily="2" charset="-122"/>
                  <a:ea typeface="印品黑体" panose="00000500000000000000" pitchFamily="2" charset="-122"/>
                  <a:cs typeface="+mn-ea"/>
                  <a:sym typeface="+mn-lt"/>
                </a:rPr>
                <a:t>模拟真实世界的物理效果，如重力、碰撞</a:t>
              </a:r>
              <a:endParaRPr lang="en-US" altLang="zh-CN" dirty="0" smtClean="0">
                <a:sym typeface="Arial" panose="020B0604020202020204" pitchFamily="34" charset="0"/>
              </a:endParaRPr>
            </a:p>
          </p:txBody>
        </p:sp>
        <p:sp>
          <p:nvSpPr>
            <p:cNvPr id="59" name="等腰三角形 58"/>
            <p:cNvSpPr/>
            <p:nvPr>
              <p:custDataLst>
                <p:tags r:id="rId30"/>
              </p:custDataLst>
            </p:nvPr>
          </p:nvSpPr>
          <p:spPr>
            <a:xfrm rot="10800000">
              <a:off x="10666511" y="3437424"/>
              <a:ext cx="223681" cy="192828"/>
            </a:xfrm>
            <a:prstGeom prst="triangle">
              <a:avLst/>
            </a:prstGeom>
            <a:solidFill>
              <a:srgbClr val="E1588B"/>
            </a:solidFill>
            <a:ln>
              <a:noFill/>
            </a:ln>
          </p:spPr>
          <p:style>
            <a:lnRef idx="2">
              <a:srgbClr val="F99F7B">
                <a:shade val="50000"/>
              </a:srgbClr>
            </a:lnRef>
            <a:fillRef idx="1">
              <a:srgbClr val="F99F7B"/>
            </a:fillRef>
            <a:effectRef idx="0">
              <a:srgbClr val="F99F7B"/>
            </a:effectRef>
            <a:fontRef idx="minor">
              <a:srgbClr val="FFFFFF"/>
            </a:fontRef>
          </p:style>
          <p:txBody>
            <a:bodyPr rtlCol="0" anchor="ctr">
              <a:normAutofit fontScale="25000" lnSpcReduction="20000"/>
            </a:bodyPr>
            <a:p>
              <a:pPr algn="ctr"/>
              <a:endParaRPr lang="zh-CN" altLang="en-US">
                <a:solidFill>
                  <a:srgbClr val="DF629A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60" name="文本框 59"/>
            <p:cNvSpPr txBox="1"/>
            <p:nvPr>
              <p:custDataLst>
                <p:tags r:id="rId31"/>
              </p:custDataLst>
            </p:nvPr>
          </p:nvSpPr>
          <p:spPr>
            <a:xfrm>
              <a:off x="9847648" y="3672254"/>
              <a:ext cx="1861407" cy="668110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 lnSpcReduction="10000"/>
            </a:bodyPr>
            <a:p>
              <a:pPr lvl="0" algn="ctr"/>
              <a:r>
                <a:rPr lang="zh-CN" altLang="en-US" sz="2000" b="1" dirty="0" smtClean="0">
                  <a:solidFill>
                    <a:srgbClr val="E1588B"/>
                  </a:solidFill>
                  <a:latin typeface="Arial" panose="020B0604020202020204" pitchFamily="34" charset="0"/>
                  <a:ea typeface="黑体" panose="02010609060101010101" charset="-122"/>
                  <a:cs typeface="+mn-ea"/>
                  <a:sym typeface="Arial" panose="020B0604020202020204" pitchFamily="34" charset="0"/>
                </a:rPr>
                <a:t>物理引擎（高级）</a:t>
              </a:r>
              <a:endParaRPr lang="zh-CN" altLang="en-US" sz="2000" b="1" dirty="0" smtClean="0">
                <a:solidFill>
                  <a:srgbClr val="E1588B"/>
                </a:solidFill>
                <a:latin typeface="Arial" panose="020B0604020202020204" pitchFamily="34" charset="0"/>
                <a:ea typeface="黑体" panose="02010609060101010101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984343" y="202344"/>
            <a:ext cx="2223314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cocos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引擎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95275" y="1631950"/>
            <a:ext cx="1130871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Cocos背景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全球开发者使用数量已超过50万人，两万多款精品游戏基于Cocos 2d-x开发，被媒体称为“千万级手游摇篮”！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孕育了十多款累计流水破十亿的游戏。目前，在中国的2D手机游戏开发中，Cocos引擎的份额超过70%！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近千家公司和团队采用Cocos进行游戏开发工作，其中包含了腾讯、网易、完美、盛大、搜狐、Big Fish、巴别时代等知名开发商！</a:t>
            </a:r>
            <a:endParaRPr lang="en-US" altLang="zh-CN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	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强无敌的开发社区，是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Cocos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地位的强力保障，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多插件，</a:t>
            </a:r>
            <a:r>
              <a:rPr lang="en-US" altLang="zh-CN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N</a:t>
            </a:r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多组件，功能丰富，强大到令人发指！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pic>
        <p:nvPicPr>
          <p:cNvPr id="6" name="图片 5" descr="lvbu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" y="1094740"/>
            <a:ext cx="11682095" cy="50431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extLst>
                                      <p:ext uri="{505F2C04-C923-438B-8C0F-E0CD2BADF298}">
                                        <wppc:dynamicDigit xmlns:wppc="http://www.wps.cn/officeDocument/PresentationCustomData" type="0">
                                          <p:anim to="" calcmode="lin" valueType="num">
                                            <p:cBhvr>
                                              <p:cTn id="7" dur="1000" fill="hold"/>
                                              <p:tgtEl>
                                                <p:spTgt spid="4">
                                                  <p:txEl>
                                                    <p:pRg st="2" end="2"/>
                                                  </p:txEl>
                                                </p:spTgt>
                                              </p:tgtEl>
                                              <p:attrNameLst>
                                                <p:attrName>num.show</p:attrName>
                                              </p:attrNameLst>
                                            </p:cBhvr>
                                            <p:tavLst>
                                              <p:tav tm="0">
                                                <p:val>
                                                  <p:fltVal val="0"/>
                                                </p:val>
                                              </p:tav>
                                              <p:tav tm="100000">
                                                <p:val>
                                                  <p:strVal val="#ppt_v"/>
                                                </p:val>
                                              </p:tav>
                                            </p:tavLst>
                                          </p:anim>
                                        </wppc:dynamicDigit>
                                      </p:ext>
                                    </p:extLs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603115" y="202565"/>
            <a:ext cx="3037840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cocos creator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9" name="椭圆 8"/>
          <p:cNvSpPr/>
          <p:nvPr>
            <p:custDataLst>
              <p:tags r:id="rId2"/>
            </p:custDataLst>
          </p:nvPr>
        </p:nvSpPr>
        <p:spPr>
          <a:xfrm>
            <a:off x="6925945" y="4010660"/>
            <a:ext cx="1007745" cy="1007745"/>
          </a:xfrm>
          <a:prstGeom prst="ellipse">
            <a:avLst/>
          </a:prstGeom>
          <a:solidFill>
            <a:srgbClr val="69A35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square"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12" name="KSO_Shape"/>
          <p:cNvSpPr/>
          <p:nvPr>
            <p:custDataLst>
              <p:tags r:id="rId3"/>
            </p:custDataLst>
          </p:nvPr>
        </p:nvSpPr>
        <p:spPr>
          <a:xfrm>
            <a:off x="7218680" y="4240530"/>
            <a:ext cx="422275" cy="547370"/>
          </a:xfrm>
          <a:custGeom>
            <a:avLst/>
            <a:gdLst>
              <a:gd name="connsiteX0" fmla="*/ 119442 w 2112807"/>
              <a:gd name="connsiteY0" fmla="*/ 0 h 3733939"/>
              <a:gd name="connsiteX1" fmla="*/ 238884 w 2112807"/>
              <a:gd name="connsiteY1" fmla="*/ 119442 h 3733939"/>
              <a:gd name="connsiteX2" fmla="*/ 165934 w 2112807"/>
              <a:gd name="connsiteY2" fmla="*/ 229498 h 3733939"/>
              <a:gd name="connsiteX3" fmla="*/ 142301 w 2112807"/>
              <a:gd name="connsiteY3" fmla="*/ 234269 h 3733939"/>
              <a:gd name="connsiteX4" fmla="*/ 142301 w 2112807"/>
              <a:gd name="connsiteY4" fmla="*/ 412408 h 3733939"/>
              <a:gd name="connsiteX5" fmla="*/ 159590 w 2112807"/>
              <a:gd name="connsiteY5" fmla="*/ 392780 h 3733939"/>
              <a:gd name="connsiteX6" fmla="*/ 2112807 w 2112807"/>
              <a:gd name="connsiteY6" fmla="*/ 464309 h 3733939"/>
              <a:gd name="connsiteX7" fmla="*/ 2112807 w 2112807"/>
              <a:gd name="connsiteY7" fmla="*/ 1976477 h 3733939"/>
              <a:gd name="connsiteX8" fmla="*/ 159590 w 2112807"/>
              <a:gd name="connsiteY8" fmla="*/ 1904948 h 3733939"/>
              <a:gd name="connsiteX9" fmla="*/ 142301 w 2112807"/>
              <a:gd name="connsiteY9" fmla="*/ 1924576 h 3733939"/>
              <a:gd name="connsiteX10" fmla="*/ 142301 w 2112807"/>
              <a:gd name="connsiteY10" fmla="*/ 3733939 h 3733939"/>
              <a:gd name="connsiteX11" fmla="*/ 96582 w 2112807"/>
              <a:gd name="connsiteY11" fmla="*/ 3733939 h 3733939"/>
              <a:gd name="connsiteX12" fmla="*/ 96582 w 2112807"/>
              <a:gd name="connsiteY12" fmla="*/ 234269 h 3733939"/>
              <a:gd name="connsiteX13" fmla="*/ 72950 w 2112807"/>
              <a:gd name="connsiteY13" fmla="*/ 229498 h 3733939"/>
              <a:gd name="connsiteX14" fmla="*/ 0 w 2112807"/>
              <a:gd name="connsiteY14" fmla="*/ 119442 h 3733939"/>
              <a:gd name="connsiteX15" fmla="*/ 119442 w 2112807"/>
              <a:gd name="connsiteY15" fmla="*/ 0 h 373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12807" h="3733939">
                <a:moveTo>
                  <a:pt x="119442" y="0"/>
                </a:moveTo>
                <a:cubicBezTo>
                  <a:pt x="185408" y="0"/>
                  <a:pt x="238884" y="53476"/>
                  <a:pt x="238884" y="119442"/>
                </a:cubicBezTo>
                <a:cubicBezTo>
                  <a:pt x="238884" y="168916"/>
                  <a:pt x="208804" y="211365"/>
                  <a:pt x="165934" y="229498"/>
                </a:cubicBezTo>
                <a:lnTo>
                  <a:pt x="142301" y="234269"/>
                </a:lnTo>
                <a:lnTo>
                  <a:pt x="142301" y="412408"/>
                </a:lnTo>
                <a:lnTo>
                  <a:pt x="159590" y="392780"/>
                </a:lnTo>
                <a:cubicBezTo>
                  <a:pt x="810663" y="-273233"/>
                  <a:pt x="1461735" y="1278149"/>
                  <a:pt x="2112807" y="464309"/>
                </a:cubicBezTo>
                <a:lnTo>
                  <a:pt x="2112807" y="1976477"/>
                </a:lnTo>
                <a:cubicBezTo>
                  <a:pt x="1461735" y="2790317"/>
                  <a:pt x="810663" y="1238935"/>
                  <a:pt x="159590" y="1904948"/>
                </a:cubicBezTo>
                <a:lnTo>
                  <a:pt x="142301" y="1924576"/>
                </a:lnTo>
                <a:lnTo>
                  <a:pt x="142301" y="3733939"/>
                </a:lnTo>
                <a:lnTo>
                  <a:pt x="96582" y="3733939"/>
                </a:lnTo>
                <a:lnTo>
                  <a:pt x="96582" y="234269"/>
                </a:lnTo>
                <a:lnTo>
                  <a:pt x="72950" y="229498"/>
                </a:lnTo>
                <a:cubicBezTo>
                  <a:pt x="30080" y="211365"/>
                  <a:pt x="0" y="168916"/>
                  <a:pt x="0" y="119442"/>
                </a:cubicBezTo>
                <a:cubicBezTo>
                  <a:pt x="0" y="53476"/>
                  <a:pt x="53476" y="0"/>
                  <a:pt x="119442" y="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wrap="square" bIns="684000" anchor="ctr">
            <a:normAutofit fontScale="25000" lnSpcReduction="20000"/>
          </a:bodyPr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7" name="椭圆 6"/>
          <p:cNvSpPr/>
          <p:nvPr>
            <p:custDataLst>
              <p:tags r:id="rId4"/>
            </p:custDataLst>
          </p:nvPr>
        </p:nvSpPr>
        <p:spPr>
          <a:xfrm>
            <a:off x="4210685" y="3977640"/>
            <a:ext cx="1007745" cy="1007745"/>
          </a:xfrm>
          <a:prstGeom prst="ellipse">
            <a:avLst/>
          </a:prstGeom>
          <a:solidFill>
            <a:srgbClr val="3498D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13" name="KSO_Shape"/>
          <p:cNvSpPr/>
          <p:nvPr>
            <p:custDataLst>
              <p:tags r:id="rId5"/>
            </p:custDataLst>
          </p:nvPr>
        </p:nvSpPr>
        <p:spPr bwMode="auto">
          <a:xfrm rot="1800000">
            <a:off x="4530725" y="4145915"/>
            <a:ext cx="367030" cy="601980"/>
          </a:xfrm>
          <a:custGeom>
            <a:avLst/>
            <a:gdLst>
              <a:gd name="T0" fmla="*/ 1029029 w 3535"/>
              <a:gd name="T1" fmla="*/ 1156466 h 5800"/>
              <a:gd name="T2" fmla="*/ 818493 w 3535"/>
              <a:gd name="T3" fmla="*/ 1179458 h 5800"/>
              <a:gd name="T4" fmla="*/ 848054 w 3535"/>
              <a:gd name="T5" fmla="*/ 1077639 h 5800"/>
              <a:gd name="T6" fmla="*/ 875315 w 3535"/>
              <a:gd name="T7" fmla="*/ 972864 h 5800"/>
              <a:gd name="T8" fmla="*/ 898635 w 3535"/>
              <a:gd name="T9" fmla="*/ 868417 h 5800"/>
              <a:gd name="T10" fmla="*/ 916371 w 3535"/>
              <a:gd name="T11" fmla="*/ 767255 h 5800"/>
              <a:gd name="T12" fmla="*/ 926553 w 3535"/>
              <a:gd name="T13" fmla="*/ 672662 h 5800"/>
              <a:gd name="T14" fmla="*/ 927538 w 3535"/>
              <a:gd name="T15" fmla="*/ 635876 h 5800"/>
              <a:gd name="T16" fmla="*/ 926553 w 3535"/>
              <a:gd name="T17" fmla="*/ 582996 h 5800"/>
              <a:gd name="T18" fmla="*/ 921955 w 3535"/>
              <a:gd name="T19" fmla="*/ 531429 h 5800"/>
              <a:gd name="T20" fmla="*/ 914072 w 3535"/>
              <a:gd name="T21" fmla="*/ 481505 h 5800"/>
              <a:gd name="T22" fmla="*/ 903233 w 3535"/>
              <a:gd name="T23" fmla="*/ 433223 h 5800"/>
              <a:gd name="T24" fmla="*/ 889438 w 3535"/>
              <a:gd name="T25" fmla="*/ 387241 h 5800"/>
              <a:gd name="T26" fmla="*/ 873673 w 3535"/>
              <a:gd name="T27" fmla="*/ 342900 h 5800"/>
              <a:gd name="T28" fmla="*/ 855936 w 3535"/>
              <a:gd name="T29" fmla="*/ 301187 h 5800"/>
              <a:gd name="T30" fmla="*/ 836230 w 3535"/>
              <a:gd name="T31" fmla="*/ 261773 h 5800"/>
              <a:gd name="T32" fmla="*/ 808640 w 3535"/>
              <a:gd name="T33" fmla="*/ 212178 h 5800"/>
              <a:gd name="T34" fmla="*/ 763314 w 3535"/>
              <a:gd name="T35" fmla="*/ 146816 h 5800"/>
              <a:gd name="T36" fmla="*/ 717660 w 3535"/>
              <a:gd name="T37" fmla="*/ 92622 h 5800"/>
              <a:gd name="T38" fmla="*/ 673319 w 3535"/>
              <a:gd name="T39" fmla="*/ 50253 h 5800"/>
              <a:gd name="T40" fmla="*/ 632592 w 3535"/>
              <a:gd name="T41" fmla="*/ 20035 h 5800"/>
              <a:gd name="T42" fmla="*/ 608943 w 3535"/>
              <a:gd name="T43" fmla="*/ 7226 h 5800"/>
              <a:gd name="T44" fmla="*/ 593835 w 3535"/>
              <a:gd name="T45" fmla="*/ 1971 h 5800"/>
              <a:gd name="T46" fmla="*/ 580697 w 3535"/>
              <a:gd name="T47" fmla="*/ 0 h 5800"/>
              <a:gd name="T48" fmla="*/ 572486 w 3535"/>
              <a:gd name="T49" fmla="*/ 657 h 5800"/>
              <a:gd name="T50" fmla="*/ 558034 w 3535"/>
              <a:gd name="T51" fmla="*/ 5255 h 5800"/>
              <a:gd name="T52" fmla="*/ 541283 w 3535"/>
              <a:gd name="T53" fmla="*/ 12809 h 5800"/>
              <a:gd name="T54" fmla="*/ 502526 w 3535"/>
              <a:gd name="T55" fmla="*/ 38428 h 5800"/>
              <a:gd name="T56" fmla="*/ 459171 w 3535"/>
              <a:gd name="T57" fmla="*/ 77185 h 5800"/>
              <a:gd name="T58" fmla="*/ 413517 w 3535"/>
              <a:gd name="T59" fmla="*/ 127438 h 5800"/>
              <a:gd name="T60" fmla="*/ 368191 w 3535"/>
              <a:gd name="T61" fmla="*/ 189515 h 5800"/>
              <a:gd name="T62" fmla="*/ 332390 w 3535"/>
              <a:gd name="T63" fmla="*/ 248635 h 5800"/>
              <a:gd name="T64" fmla="*/ 312026 w 3535"/>
              <a:gd name="T65" fmla="*/ 287721 h 5800"/>
              <a:gd name="T66" fmla="*/ 293633 w 3535"/>
              <a:gd name="T67" fmla="*/ 328777 h 5800"/>
              <a:gd name="T68" fmla="*/ 277210 w 3535"/>
              <a:gd name="T69" fmla="*/ 371803 h 5800"/>
              <a:gd name="T70" fmla="*/ 263087 w 3535"/>
              <a:gd name="T71" fmla="*/ 417458 h 5800"/>
              <a:gd name="T72" fmla="*/ 250935 w 3535"/>
              <a:gd name="T73" fmla="*/ 465083 h 5800"/>
              <a:gd name="T74" fmla="*/ 242066 w 3535"/>
              <a:gd name="T75" fmla="*/ 514350 h 5800"/>
              <a:gd name="T76" fmla="*/ 236483 w 3535"/>
              <a:gd name="T77" fmla="*/ 565588 h 5800"/>
              <a:gd name="T78" fmla="*/ 233855 w 3535"/>
              <a:gd name="T79" fmla="*/ 618468 h 5800"/>
              <a:gd name="T80" fmla="*/ 235169 w 3535"/>
              <a:gd name="T81" fmla="*/ 672662 h 5800"/>
              <a:gd name="T82" fmla="*/ 241410 w 3535"/>
              <a:gd name="T83" fmla="*/ 734739 h 5800"/>
              <a:gd name="T84" fmla="*/ 256190 w 3535"/>
              <a:gd name="T85" fmla="*/ 834259 h 5800"/>
              <a:gd name="T86" fmla="*/ 277867 w 3535"/>
              <a:gd name="T87" fmla="*/ 938048 h 5800"/>
              <a:gd name="T88" fmla="*/ 304143 w 3535"/>
              <a:gd name="T89" fmla="*/ 1043152 h 5800"/>
              <a:gd name="T90" fmla="*/ 333047 w 3535"/>
              <a:gd name="T91" fmla="*/ 1146284 h 5800"/>
              <a:gd name="T92" fmla="*/ 132693 w 3535"/>
              <a:gd name="T93" fmla="*/ 1156466 h 5800"/>
              <a:gd name="T94" fmla="*/ 580697 w 3535"/>
              <a:gd name="T95" fmla="*/ 1905000 h 5800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3535" h="5800">
                <a:moveTo>
                  <a:pt x="2174" y="4724"/>
                </a:moveTo>
                <a:lnTo>
                  <a:pt x="3535" y="5397"/>
                </a:lnTo>
                <a:lnTo>
                  <a:pt x="3133" y="3521"/>
                </a:lnTo>
                <a:lnTo>
                  <a:pt x="2462" y="3691"/>
                </a:lnTo>
                <a:lnTo>
                  <a:pt x="2492" y="3591"/>
                </a:lnTo>
                <a:lnTo>
                  <a:pt x="2523" y="3490"/>
                </a:lnTo>
                <a:lnTo>
                  <a:pt x="2552" y="3385"/>
                </a:lnTo>
                <a:lnTo>
                  <a:pt x="2582" y="3281"/>
                </a:lnTo>
                <a:lnTo>
                  <a:pt x="2611" y="3176"/>
                </a:lnTo>
                <a:lnTo>
                  <a:pt x="2638" y="3069"/>
                </a:lnTo>
                <a:lnTo>
                  <a:pt x="2665" y="2962"/>
                </a:lnTo>
                <a:lnTo>
                  <a:pt x="2691" y="2856"/>
                </a:lnTo>
                <a:lnTo>
                  <a:pt x="2714" y="2749"/>
                </a:lnTo>
                <a:lnTo>
                  <a:pt x="2736" y="2644"/>
                </a:lnTo>
                <a:lnTo>
                  <a:pt x="2757" y="2540"/>
                </a:lnTo>
                <a:lnTo>
                  <a:pt x="2774" y="2437"/>
                </a:lnTo>
                <a:lnTo>
                  <a:pt x="2790" y="2336"/>
                </a:lnTo>
                <a:lnTo>
                  <a:pt x="2802" y="2237"/>
                </a:lnTo>
                <a:lnTo>
                  <a:pt x="2813" y="2141"/>
                </a:lnTo>
                <a:lnTo>
                  <a:pt x="2821" y="2048"/>
                </a:lnTo>
                <a:lnTo>
                  <a:pt x="2823" y="1992"/>
                </a:lnTo>
                <a:lnTo>
                  <a:pt x="2824" y="1936"/>
                </a:lnTo>
                <a:lnTo>
                  <a:pt x="2824" y="1883"/>
                </a:lnTo>
                <a:lnTo>
                  <a:pt x="2823" y="1829"/>
                </a:lnTo>
                <a:lnTo>
                  <a:pt x="2821" y="1775"/>
                </a:lnTo>
                <a:lnTo>
                  <a:pt x="2817" y="1722"/>
                </a:lnTo>
                <a:lnTo>
                  <a:pt x="2813" y="1669"/>
                </a:lnTo>
                <a:lnTo>
                  <a:pt x="2807" y="1618"/>
                </a:lnTo>
                <a:lnTo>
                  <a:pt x="2800" y="1566"/>
                </a:lnTo>
                <a:lnTo>
                  <a:pt x="2791" y="1515"/>
                </a:lnTo>
                <a:lnTo>
                  <a:pt x="2783" y="1466"/>
                </a:lnTo>
                <a:lnTo>
                  <a:pt x="2773" y="1416"/>
                </a:lnTo>
                <a:lnTo>
                  <a:pt x="2762" y="1367"/>
                </a:lnTo>
                <a:lnTo>
                  <a:pt x="2750" y="1319"/>
                </a:lnTo>
                <a:lnTo>
                  <a:pt x="2736" y="1271"/>
                </a:lnTo>
                <a:lnTo>
                  <a:pt x="2723" y="1224"/>
                </a:lnTo>
                <a:lnTo>
                  <a:pt x="2708" y="1179"/>
                </a:lnTo>
                <a:lnTo>
                  <a:pt x="2693" y="1132"/>
                </a:lnTo>
                <a:lnTo>
                  <a:pt x="2677" y="1088"/>
                </a:lnTo>
                <a:lnTo>
                  <a:pt x="2660" y="1044"/>
                </a:lnTo>
                <a:lnTo>
                  <a:pt x="2643" y="1001"/>
                </a:lnTo>
                <a:lnTo>
                  <a:pt x="2625" y="958"/>
                </a:lnTo>
                <a:lnTo>
                  <a:pt x="2606" y="917"/>
                </a:lnTo>
                <a:lnTo>
                  <a:pt x="2587" y="876"/>
                </a:lnTo>
                <a:lnTo>
                  <a:pt x="2567" y="836"/>
                </a:lnTo>
                <a:lnTo>
                  <a:pt x="2546" y="797"/>
                </a:lnTo>
                <a:lnTo>
                  <a:pt x="2525" y="757"/>
                </a:lnTo>
                <a:lnTo>
                  <a:pt x="2505" y="719"/>
                </a:lnTo>
                <a:lnTo>
                  <a:pt x="2462" y="646"/>
                </a:lnTo>
                <a:lnTo>
                  <a:pt x="2416" y="577"/>
                </a:lnTo>
                <a:lnTo>
                  <a:pt x="2371" y="511"/>
                </a:lnTo>
                <a:lnTo>
                  <a:pt x="2324" y="447"/>
                </a:lnTo>
                <a:lnTo>
                  <a:pt x="2278" y="388"/>
                </a:lnTo>
                <a:lnTo>
                  <a:pt x="2231" y="333"/>
                </a:lnTo>
                <a:lnTo>
                  <a:pt x="2185" y="282"/>
                </a:lnTo>
                <a:lnTo>
                  <a:pt x="2139" y="235"/>
                </a:lnTo>
                <a:lnTo>
                  <a:pt x="2094" y="191"/>
                </a:lnTo>
                <a:lnTo>
                  <a:pt x="2050" y="153"/>
                </a:lnTo>
                <a:lnTo>
                  <a:pt x="2007" y="117"/>
                </a:lnTo>
                <a:lnTo>
                  <a:pt x="1965" y="87"/>
                </a:lnTo>
                <a:lnTo>
                  <a:pt x="1926" y="61"/>
                </a:lnTo>
                <a:lnTo>
                  <a:pt x="1889" y="39"/>
                </a:lnTo>
                <a:lnTo>
                  <a:pt x="1871" y="30"/>
                </a:lnTo>
                <a:lnTo>
                  <a:pt x="1854" y="22"/>
                </a:lnTo>
                <a:lnTo>
                  <a:pt x="1838" y="16"/>
                </a:lnTo>
                <a:lnTo>
                  <a:pt x="1823" y="10"/>
                </a:lnTo>
                <a:lnTo>
                  <a:pt x="1808" y="6"/>
                </a:lnTo>
                <a:lnTo>
                  <a:pt x="1794" y="2"/>
                </a:lnTo>
                <a:lnTo>
                  <a:pt x="1780" y="1"/>
                </a:lnTo>
                <a:lnTo>
                  <a:pt x="1768" y="0"/>
                </a:lnTo>
                <a:lnTo>
                  <a:pt x="1757" y="1"/>
                </a:lnTo>
                <a:lnTo>
                  <a:pt x="1743" y="2"/>
                </a:lnTo>
                <a:lnTo>
                  <a:pt x="1729" y="6"/>
                </a:lnTo>
                <a:lnTo>
                  <a:pt x="1714" y="10"/>
                </a:lnTo>
                <a:lnTo>
                  <a:pt x="1699" y="16"/>
                </a:lnTo>
                <a:lnTo>
                  <a:pt x="1682" y="22"/>
                </a:lnTo>
                <a:lnTo>
                  <a:pt x="1666" y="30"/>
                </a:lnTo>
                <a:lnTo>
                  <a:pt x="1648" y="39"/>
                </a:lnTo>
                <a:lnTo>
                  <a:pt x="1611" y="61"/>
                </a:lnTo>
                <a:lnTo>
                  <a:pt x="1572" y="87"/>
                </a:lnTo>
                <a:lnTo>
                  <a:pt x="1530" y="117"/>
                </a:lnTo>
                <a:lnTo>
                  <a:pt x="1487" y="153"/>
                </a:lnTo>
                <a:lnTo>
                  <a:pt x="1443" y="191"/>
                </a:lnTo>
                <a:lnTo>
                  <a:pt x="1398" y="235"/>
                </a:lnTo>
                <a:lnTo>
                  <a:pt x="1352" y="282"/>
                </a:lnTo>
                <a:lnTo>
                  <a:pt x="1306" y="333"/>
                </a:lnTo>
                <a:lnTo>
                  <a:pt x="1259" y="388"/>
                </a:lnTo>
                <a:lnTo>
                  <a:pt x="1213" y="447"/>
                </a:lnTo>
                <a:lnTo>
                  <a:pt x="1166" y="511"/>
                </a:lnTo>
                <a:lnTo>
                  <a:pt x="1121" y="577"/>
                </a:lnTo>
                <a:lnTo>
                  <a:pt x="1075" y="646"/>
                </a:lnTo>
                <a:lnTo>
                  <a:pt x="1032" y="719"/>
                </a:lnTo>
                <a:lnTo>
                  <a:pt x="1012" y="757"/>
                </a:lnTo>
                <a:lnTo>
                  <a:pt x="991" y="797"/>
                </a:lnTo>
                <a:lnTo>
                  <a:pt x="970" y="836"/>
                </a:lnTo>
                <a:lnTo>
                  <a:pt x="950" y="876"/>
                </a:lnTo>
                <a:lnTo>
                  <a:pt x="931" y="917"/>
                </a:lnTo>
                <a:lnTo>
                  <a:pt x="912" y="958"/>
                </a:lnTo>
                <a:lnTo>
                  <a:pt x="894" y="1001"/>
                </a:lnTo>
                <a:lnTo>
                  <a:pt x="877" y="1044"/>
                </a:lnTo>
                <a:lnTo>
                  <a:pt x="860" y="1088"/>
                </a:lnTo>
                <a:lnTo>
                  <a:pt x="844" y="1132"/>
                </a:lnTo>
                <a:lnTo>
                  <a:pt x="829" y="1179"/>
                </a:lnTo>
                <a:lnTo>
                  <a:pt x="814" y="1224"/>
                </a:lnTo>
                <a:lnTo>
                  <a:pt x="801" y="1271"/>
                </a:lnTo>
                <a:lnTo>
                  <a:pt x="787" y="1319"/>
                </a:lnTo>
                <a:lnTo>
                  <a:pt x="775" y="1367"/>
                </a:lnTo>
                <a:lnTo>
                  <a:pt x="764" y="1416"/>
                </a:lnTo>
                <a:lnTo>
                  <a:pt x="754" y="1466"/>
                </a:lnTo>
                <a:lnTo>
                  <a:pt x="746" y="1515"/>
                </a:lnTo>
                <a:lnTo>
                  <a:pt x="737" y="1566"/>
                </a:lnTo>
                <a:lnTo>
                  <a:pt x="730" y="1618"/>
                </a:lnTo>
                <a:lnTo>
                  <a:pt x="723" y="1669"/>
                </a:lnTo>
                <a:lnTo>
                  <a:pt x="720" y="1722"/>
                </a:lnTo>
                <a:lnTo>
                  <a:pt x="716" y="1775"/>
                </a:lnTo>
                <a:lnTo>
                  <a:pt x="714" y="1829"/>
                </a:lnTo>
                <a:lnTo>
                  <a:pt x="712" y="1883"/>
                </a:lnTo>
                <a:lnTo>
                  <a:pt x="712" y="1936"/>
                </a:lnTo>
                <a:lnTo>
                  <a:pt x="714" y="1992"/>
                </a:lnTo>
                <a:lnTo>
                  <a:pt x="716" y="2048"/>
                </a:lnTo>
                <a:lnTo>
                  <a:pt x="723" y="2141"/>
                </a:lnTo>
                <a:lnTo>
                  <a:pt x="735" y="2237"/>
                </a:lnTo>
                <a:lnTo>
                  <a:pt x="747" y="2336"/>
                </a:lnTo>
                <a:lnTo>
                  <a:pt x="763" y="2437"/>
                </a:lnTo>
                <a:lnTo>
                  <a:pt x="780" y="2540"/>
                </a:lnTo>
                <a:lnTo>
                  <a:pt x="801" y="2644"/>
                </a:lnTo>
                <a:lnTo>
                  <a:pt x="823" y="2749"/>
                </a:lnTo>
                <a:lnTo>
                  <a:pt x="846" y="2856"/>
                </a:lnTo>
                <a:lnTo>
                  <a:pt x="872" y="2962"/>
                </a:lnTo>
                <a:lnTo>
                  <a:pt x="899" y="3069"/>
                </a:lnTo>
                <a:lnTo>
                  <a:pt x="926" y="3176"/>
                </a:lnTo>
                <a:lnTo>
                  <a:pt x="955" y="3281"/>
                </a:lnTo>
                <a:lnTo>
                  <a:pt x="985" y="3385"/>
                </a:lnTo>
                <a:lnTo>
                  <a:pt x="1014" y="3490"/>
                </a:lnTo>
                <a:lnTo>
                  <a:pt x="1045" y="3591"/>
                </a:lnTo>
                <a:lnTo>
                  <a:pt x="1075" y="3691"/>
                </a:lnTo>
                <a:lnTo>
                  <a:pt x="404" y="3521"/>
                </a:lnTo>
                <a:lnTo>
                  <a:pt x="0" y="5397"/>
                </a:lnTo>
                <a:lnTo>
                  <a:pt x="1362" y="4724"/>
                </a:lnTo>
                <a:lnTo>
                  <a:pt x="1768" y="5800"/>
                </a:lnTo>
                <a:lnTo>
                  <a:pt x="2174" y="4724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anchor="ctr">
            <a:normAutofit/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p>
            <a:pPr algn="ctr">
              <a:defRPr/>
            </a:pPr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6" name="椭圆 5"/>
          <p:cNvSpPr/>
          <p:nvPr>
            <p:custDataLst>
              <p:tags r:id="rId6"/>
            </p:custDataLst>
          </p:nvPr>
        </p:nvSpPr>
        <p:spPr>
          <a:xfrm>
            <a:off x="5553710" y="1858645"/>
            <a:ext cx="1007745" cy="1007745"/>
          </a:xfrm>
          <a:prstGeom prst="ellipse">
            <a:avLst/>
          </a:prstGeom>
          <a:solidFill>
            <a:srgbClr val="1F74AD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14" name="KSO_Shape"/>
          <p:cNvSpPr/>
          <p:nvPr>
            <p:custDataLst>
              <p:tags r:id="rId7"/>
            </p:custDataLst>
          </p:nvPr>
        </p:nvSpPr>
        <p:spPr bwMode="auto">
          <a:xfrm>
            <a:off x="5781040" y="2068195"/>
            <a:ext cx="552450" cy="563245"/>
          </a:xfrm>
          <a:custGeom>
            <a:avLst/>
            <a:gdLst>
              <a:gd name="T0" fmla="*/ 2147483646 w 4946"/>
              <a:gd name="T1" fmla="*/ 0 h 5041"/>
              <a:gd name="T2" fmla="*/ 2147483646 w 4946"/>
              <a:gd name="T3" fmla="*/ 2147483646 h 5041"/>
              <a:gd name="T4" fmla="*/ 2147483646 w 4946"/>
              <a:gd name="T5" fmla="*/ 2147483646 h 5041"/>
              <a:gd name="T6" fmla="*/ 2147483646 w 4946"/>
              <a:gd name="T7" fmla="*/ 2147483646 h 5041"/>
              <a:gd name="T8" fmla="*/ 2147483646 w 4946"/>
              <a:gd name="T9" fmla="*/ 2147483646 h 5041"/>
              <a:gd name="T10" fmla="*/ 2147483646 w 4946"/>
              <a:gd name="T11" fmla="*/ 2147483646 h 5041"/>
              <a:gd name="T12" fmla="*/ 2147483646 w 4946"/>
              <a:gd name="T13" fmla="*/ 2147483646 h 5041"/>
              <a:gd name="T14" fmla="*/ 2147483646 w 4946"/>
              <a:gd name="T15" fmla="*/ 2147483646 h 5041"/>
              <a:gd name="T16" fmla="*/ 2147483646 w 4946"/>
              <a:gd name="T17" fmla="*/ 2147483646 h 5041"/>
              <a:gd name="T18" fmla="*/ 2147483646 w 4946"/>
              <a:gd name="T19" fmla="*/ 2147483646 h 5041"/>
              <a:gd name="T20" fmla="*/ 2147483646 w 4946"/>
              <a:gd name="T21" fmla="*/ 2147483646 h 5041"/>
              <a:gd name="T22" fmla="*/ 2147483646 w 4946"/>
              <a:gd name="T23" fmla="*/ 2147483646 h 5041"/>
              <a:gd name="T24" fmla="*/ 2147483646 w 4946"/>
              <a:gd name="T25" fmla="*/ 2147483646 h 5041"/>
              <a:gd name="T26" fmla="*/ 2147483646 w 4946"/>
              <a:gd name="T27" fmla="*/ 2147483646 h 5041"/>
              <a:gd name="T28" fmla="*/ 2147483646 w 4946"/>
              <a:gd name="T29" fmla="*/ 2147483646 h 5041"/>
              <a:gd name="T30" fmla="*/ 2147483646 w 4946"/>
              <a:gd name="T31" fmla="*/ 2147483646 h 5041"/>
              <a:gd name="T32" fmla="*/ 2147483646 w 4946"/>
              <a:gd name="T33" fmla="*/ 2147483646 h 5041"/>
              <a:gd name="T34" fmla="*/ 2147483646 w 4946"/>
              <a:gd name="T35" fmla="*/ 2147483646 h 5041"/>
              <a:gd name="T36" fmla="*/ 2147483646 w 4946"/>
              <a:gd name="T37" fmla="*/ 2147483646 h 5041"/>
              <a:gd name="T38" fmla="*/ 2147483646 w 4946"/>
              <a:gd name="T39" fmla="*/ 2147483646 h 5041"/>
              <a:gd name="T40" fmla="*/ 2147483646 w 4946"/>
              <a:gd name="T41" fmla="*/ 2147483646 h 5041"/>
              <a:gd name="T42" fmla="*/ 2147483646 w 4946"/>
              <a:gd name="T43" fmla="*/ 2147483646 h 5041"/>
              <a:gd name="T44" fmla="*/ 2147483646 w 4946"/>
              <a:gd name="T45" fmla="*/ 2147483646 h 5041"/>
              <a:gd name="T46" fmla="*/ 2147483646 w 4946"/>
              <a:gd name="T47" fmla="*/ 2147483646 h 5041"/>
              <a:gd name="T48" fmla="*/ 2147483646 w 4946"/>
              <a:gd name="T49" fmla="*/ 2147483646 h 5041"/>
              <a:gd name="T50" fmla="*/ 2147483646 w 4946"/>
              <a:gd name="T51" fmla="*/ 2147483646 h 5041"/>
              <a:gd name="T52" fmla="*/ 2147483646 w 4946"/>
              <a:gd name="T53" fmla="*/ 2147483646 h 5041"/>
              <a:gd name="T54" fmla="*/ 0 w 4946"/>
              <a:gd name="T55" fmla="*/ 2147483646 h 5041"/>
              <a:gd name="T56" fmla="*/ 2147483646 w 4946"/>
              <a:gd name="T57" fmla="*/ 2147483646 h 5041"/>
              <a:gd name="T58" fmla="*/ 2147483646 w 4946"/>
              <a:gd name="T59" fmla="*/ 2147483646 h 5041"/>
              <a:gd name="T60" fmla="*/ 2147483646 w 4946"/>
              <a:gd name="T61" fmla="*/ 2147483646 h 5041"/>
              <a:gd name="T62" fmla="*/ 2147483646 w 4946"/>
              <a:gd name="T63" fmla="*/ 2147483646 h 5041"/>
              <a:gd name="T64" fmla="*/ 2147483646 w 4946"/>
              <a:gd name="T65" fmla="*/ 2147483646 h 5041"/>
              <a:gd name="T66" fmla="*/ 2147483646 w 4946"/>
              <a:gd name="T67" fmla="*/ 2147483646 h 5041"/>
              <a:gd name="T68" fmla="*/ 2147483646 w 4946"/>
              <a:gd name="T69" fmla="*/ 2147483646 h 5041"/>
              <a:gd name="T70" fmla="*/ 2147483646 w 4946"/>
              <a:gd name="T71" fmla="*/ 2147483646 h 5041"/>
              <a:gd name="T72" fmla="*/ 2147483646 w 4946"/>
              <a:gd name="T73" fmla="*/ 2147483646 h 5041"/>
              <a:gd name="T74" fmla="*/ 2147483646 w 4946"/>
              <a:gd name="T75" fmla="*/ 2147483646 h 5041"/>
              <a:gd name="T76" fmla="*/ 2147483646 w 4946"/>
              <a:gd name="T77" fmla="*/ 2147483646 h 5041"/>
              <a:gd name="T78" fmla="*/ 2147483646 w 4946"/>
              <a:gd name="T79" fmla="*/ 2147483646 h 5041"/>
              <a:gd name="T80" fmla="*/ 2147483646 w 4946"/>
              <a:gd name="T81" fmla="*/ 2147483646 h 5041"/>
              <a:gd name="T82" fmla="*/ 2147483646 w 4946"/>
              <a:gd name="T83" fmla="*/ 2147483646 h 5041"/>
              <a:gd name="T84" fmla="*/ 2147483646 w 4946"/>
              <a:gd name="T85" fmla="*/ 2147483646 h 5041"/>
              <a:gd name="T86" fmla="*/ 2147483646 w 4946"/>
              <a:gd name="T87" fmla="*/ 2147483646 h 5041"/>
              <a:gd name="T88" fmla="*/ 2147483646 w 4946"/>
              <a:gd name="T89" fmla="*/ 2147483646 h 5041"/>
              <a:gd name="T90" fmla="*/ 2147483646 w 4946"/>
              <a:gd name="T91" fmla="*/ 2147483646 h 5041"/>
              <a:gd name="T92" fmla="*/ 2147483646 w 4946"/>
              <a:gd name="T93" fmla="*/ 2147483646 h 5041"/>
              <a:gd name="T94" fmla="*/ 2147483646 w 4946"/>
              <a:gd name="T95" fmla="*/ 2147483646 h 5041"/>
              <a:gd name="T96" fmla="*/ 2147483646 w 4946"/>
              <a:gd name="T97" fmla="*/ 2147483646 h 5041"/>
              <a:gd name="T98" fmla="*/ 2147483646 w 4946"/>
              <a:gd name="T99" fmla="*/ 2147483646 h 5041"/>
              <a:gd name="T100" fmla="*/ 2147483646 w 4946"/>
              <a:gd name="T101" fmla="*/ 2147483646 h 5041"/>
              <a:gd name="T102" fmla="*/ 2147483646 w 4946"/>
              <a:gd name="T103" fmla="*/ 2147483646 h 5041"/>
              <a:gd name="T104" fmla="*/ 2147483646 w 4946"/>
              <a:gd name="T105" fmla="*/ 2147483646 h 5041"/>
              <a:gd name="T106" fmla="*/ 2147483646 w 4946"/>
              <a:gd name="T107" fmla="*/ 2147483646 h 5041"/>
              <a:gd name="T108" fmla="*/ 2147483646 w 4946"/>
              <a:gd name="T109" fmla="*/ 2147483646 h 5041"/>
              <a:gd name="T110" fmla="*/ 2147483646 w 4946"/>
              <a:gd name="T111" fmla="*/ 2147483646 h 5041"/>
              <a:gd name="T112" fmla="*/ 2147483646 w 4946"/>
              <a:gd name="T113" fmla="*/ 2147483646 h 5041"/>
              <a:gd name="T114" fmla="*/ 2147483646 w 4946"/>
              <a:gd name="T115" fmla="*/ 2147483646 h 5041"/>
              <a:gd name="T116" fmla="*/ 2147483646 w 4946"/>
              <a:gd name="T117" fmla="*/ 2147483646 h 5041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4946" h="5041">
                <a:moveTo>
                  <a:pt x="4946" y="532"/>
                </a:moveTo>
                <a:lnTo>
                  <a:pt x="4534" y="270"/>
                </a:lnTo>
                <a:lnTo>
                  <a:pt x="4106" y="0"/>
                </a:lnTo>
                <a:lnTo>
                  <a:pt x="2142" y="3139"/>
                </a:lnTo>
                <a:lnTo>
                  <a:pt x="2117" y="3136"/>
                </a:lnTo>
                <a:lnTo>
                  <a:pt x="2091" y="3134"/>
                </a:lnTo>
                <a:lnTo>
                  <a:pt x="2066" y="3133"/>
                </a:lnTo>
                <a:lnTo>
                  <a:pt x="2039" y="3133"/>
                </a:lnTo>
                <a:lnTo>
                  <a:pt x="2014" y="3134"/>
                </a:lnTo>
                <a:lnTo>
                  <a:pt x="1989" y="3136"/>
                </a:lnTo>
                <a:lnTo>
                  <a:pt x="1963" y="3138"/>
                </a:lnTo>
                <a:lnTo>
                  <a:pt x="1938" y="3142"/>
                </a:lnTo>
                <a:lnTo>
                  <a:pt x="1912" y="3147"/>
                </a:lnTo>
                <a:lnTo>
                  <a:pt x="1888" y="3153"/>
                </a:lnTo>
                <a:lnTo>
                  <a:pt x="1862" y="3160"/>
                </a:lnTo>
                <a:lnTo>
                  <a:pt x="1838" y="3168"/>
                </a:lnTo>
                <a:lnTo>
                  <a:pt x="1813" y="3177"/>
                </a:lnTo>
                <a:lnTo>
                  <a:pt x="1789" y="3188"/>
                </a:lnTo>
                <a:lnTo>
                  <a:pt x="1765" y="3200"/>
                </a:lnTo>
                <a:lnTo>
                  <a:pt x="1742" y="3212"/>
                </a:lnTo>
                <a:lnTo>
                  <a:pt x="1719" y="3226"/>
                </a:lnTo>
                <a:lnTo>
                  <a:pt x="1695" y="3242"/>
                </a:lnTo>
                <a:lnTo>
                  <a:pt x="1673" y="3259"/>
                </a:lnTo>
                <a:lnTo>
                  <a:pt x="1651" y="3277"/>
                </a:lnTo>
                <a:lnTo>
                  <a:pt x="1629" y="3297"/>
                </a:lnTo>
                <a:lnTo>
                  <a:pt x="1609" y="3317"/>
                </a:lnTo>
                <a:lnTo>
                  <a:pt x="1587" y="3339"/>
                </a:lnTo>
                <a:lnTo>
                  <a:pt x="1568" y="3363"/>
                </a:lnTo>
                <a:lnTo>
                  <a:pt x="1547" y="3388"/>
                </a:lnTo>
                <a:lnTo>
                  <a:pt x="1529" y="3415"/>
                </a:lnTo>
                <a:lnTo>
                  <a:pt x="1510" y="3442"/>
                </a:lnTo>
                <a:lnTo>
                  <a:pt x="1492" y="3472"/>
                </a:lnTo>
                <a:lnTo>
                  <a:pt x="1475" y="3503"/>
                </a:lnTo>
                <a:lnTo>
                  <a:pt x="1459" y="3536"/>
                </a:lnTo>
                <a:lnTo>
                  <a:pt x="1442" y="3570"/>
                </a:lnTo>
                <a:lnTo>
                  <a:pt x="1427" y="3605"/>
                </a:lnTo>
                <a:lnTo>
                  <a:pt x="1411" y="3653"/>
                </a:lnTo>
                <a:lnTo>
                  <a:pt x="1393" y="3699"/>
                </a:lnTo>
                <a:lnTo>
                  <a:pt x="1373" y="3744"/>
                </a:lnTo>
                <a:lnTo>
                  <a:pt x="1354" y="3787"/>
                </a:lnTo>
                <a:lnTo>
                  <a:pt x="1332" y="3828"/>
                </a:lnTo>
                <a:lnTo>
                  <a:pt x="1311" y="3868"/>
                </a:lnTo>
                <a:lnTo>
                  <a:pt x="1289" y="3908"/>
                </a:lnTo>
                <a:lnTo>
                  <a:pt x="1265" y="3944"/>
                </a:lnTo>
                <a:lnTo>
                  <a:pt x="1241" y="3981"/>
                </a:lnTo>
                <a:lnTo>
                  <a:pt x="1216" y="4016"/>
                </a:lnTo>
                <a:lnTo>
                  <a:pt x="1191" y="4048"/>
                </a:lnTo>
                <a:lnTo>
                  <a:pt x="1165" y="4081"/>
                </a:lnTo>
                <a:lnTo>
                  <a:pt x="1139" y="4111"/>
                </a:lnTo>
                <a:lnTo>
                  <a:pt x="1111" y="4141"/>
                </a:lnTo>
                <a:lnTo>
                  <a:pt x="1084" y="4170"/>
                </a:lnTo>
                <a:lnTo>
                  <a:pt x="1056" y="4197"/>
                </a:lnTo>
                <a:lnTo>
                  <a:pt x="1028" y="4222"/>
                </a:lnTo>
                <a:lnTo>
                  <a:pt x="999" y="4248"/>
                </a:lnTo>
                <a:lnTo>
                  <a:pt x="970" y="4271"/>
                </a:lnTo>
                <a:lnTo>
                  <a:pt x="940" y="4295"/>
                </a:lnTo>
                <a:lnTo>
                  <a:pt x="911" y="4316"/>
                </a:lnTo>
                <a:lnTo>
                  <a:pt x="881" y="4337"/>
                </a:lnTo>
                <a:lnTo>
                  <a:pt x="852" y="4356"/>
                </a:lnTo>
                <a:lnTo>
                  <a:pt x="821" y="4375"/>
                </a:lnTo>
                <a:lnTo>
                  <a:pt x="792" y="4393"/>
                </a:lnTo>
                <a:lnTo>
                  <a:pt x="761" y="4410"/>
                </a:lnTo>
                <a:lnTo>
                  <a:pt x="731" y="4425"/>
                </a:lnTo>
                <a:lnTo>
                  <a:pt x="701" y="4440"/>
                </a:lnTo>
                <a:lnTo>
                  <a:pt x="671" y="4455"/>
                </a:lnTo>
                <a:lnTo>
                  <a:pt x="641" y="4468"/>
                </a:lnTo>
                <a:lnTo>
                  <a:pt x="611" y="4480"/>
                </a:lnTo>
                <a:lnTo>
                  <a:pt x="582" y="4492"/>
                </a:lnTo>
                <a:lnTo>
                  <a:pt x="524" y="4513"/>
                </a:lnTo>
                <a:lnTo>
                  <a:pt x="468" y="4531"/>
                </a:lnTo>
                <a:lnTo>
                  <a:pt x="413" y="4547"/>
                </a:lnTo>
                <a:lnTo>
                  <a:pt x="359" y="4561"/>
                </a:lnTo>
                <a:lnTo>
                  <a:pt x="309" y="4572"/>
                </a:lnTo>
                <a:lnTo>
                  <a:pt x="261" y="4581"/>
                </a:lnTo>
                <a:lnTo>
                  <a:pt x="215" y="4588"/>
                </a:lnTo>
                <a:lnTo>
                  <a:pt x="174" y="4594"/>
                </a:lnTo>
                <a:lnTo>
                  <a:pt x="135" y="4598"/>
                </a:lnTo>
                <a:lnTo>
                  <a:pt x="102" y="4601"/>
                </a:lnTo>
                <a:lnTo>
                  <a:pt x="72" y="4603"/>
                </a:lnTo>
                <a:lnTo>
                  <a:pt x="47" y="4604"/>
                </a:lnTo>
                <a:lnTo>
                  <a:pt x="12" y="4605"/>
                </a:lnTo>
                <a:lnTo>
                  <a:pt x="0" y="4605"/>
                </a:lnTo>
                <a:lnTo>
                  <a:pt x="17" y="4616"/>
                </a:lnTo>
                <a:lnTo>
                  <a:pt x="68" y="4645"/>
                </a:lnTo>
                <a:lnTo>
                  <a:pt x="105" y="4666"/>
                </a:lnTo>
                <a:lnTo>
                  <a:pt x="150" y="4689"/>
                </a:lnTo>
                <a:lnTo>
                  <a:pt x="201" y="4714"/>
                </a:lnTo>
                <a:lnTo>
                  <a:pt x="258" y="4743"/>
                </a:lnTo>
                <a:lnTo>
                  <a:pt x="321" y="4773"/>
                </a:lnTo>
                <a:lnTo>
                  <a:pt x="390" y="4802"/>
                </a:lnTo>
                <a:lnTo>
                  <a:pt x="466" y="4833"/>
                </a:lnTo>
                <a:lnTo>
                  <a:pt x="545" y="4863"/>
                </a:lnTo>
                <a:lnTo>
                  <a:pt x="587" y="4878"/>
                </a:lnTo>
                <a:lnTo>
                  <a:pt x="630" y="4893"/>
                </a:lnTo>
                <a:lnTo>
                  <a:pt x="673" y="4908"/>
                </a:lnTo>
                <a:lnTo>
                  <a:pt x="718" y="4921"/>
                </a:lnTo>
                <a:lnTo>
                  <a:pt x="764" y="4935"/>
                </a:lnTo>
                <a:lnTo>
                  <a:pt x="811" y="4949"/>
                </a:lnTo>
                <a:lnTo>
                  <a:pt x="858" y="4961"/>
                </a:lnTo>
                <a:lnTo>
                  <a:pt x="907" y="4973"/>
                </a:lnTo>
                <a:lnTo>
                  <a:pt x="956" y="4983"/>
                </a:lnTo>
                <a:lnTo>
                  <a:pt x="1006" y="4995"/>
                </a:lnTo>
                <a:lnTo>
                  <a:pt x="1057" y="5004"/>
                </a:lnTo>
                <a:lnTo>
                  <a:pt x="1108" y="5012"/>
                </a:lnTo>
                <a:lnTo>
                  <a:pt x="1160" y="5020"/>
                </a:lnTo>
                <a:lnTo>
                  <a:pt x="1213" y="5026"/>
                </a:lnTo>
                <a:lnTo>
                  <a:pt x="1266" y="5032"/>
                </a:lnTo>
                <a:lnTo>
                  <a:pt x="1320" y="5036"/>
                </a:lnTo>
                <a:lnTo>
                  <a:pt x="1374" y="5039"/>
                </a:lnTo>
                <a:lnTo>
                  <a:pt x="1429" y="5040"/>
                </a:lnTo>
                <a:lnTo>
                  <a:pt x="1484" y="5041"/>
                </a:lnTo>
                <a:lnTo>
                  <a:pt x="1539" y="5040"/>
                </a:lnTo>
                <a:lnTo>
                  <a:pt x="1594" y="5037"/>
                </a:lnTo>
                <a:lnTo>
                  <a:pt x="1650" y="5033"/>
                </a:lnTo>
                <a:lnTo>
                  <a:pt x="1706" y="5027"/>
                </a:lnTo>
                <a:lnTo>
                  <a:pt x="1762" y="5019"/>
                </a:lnTo>
                <a:lnTo>
                  <a:pt x="1818" y="5010"/>
                </a:lnTo>
                <a:lnTo>
                  <a:pt x="1874" y="4999"/>
                </a:lnTo>
                <a:lnTo>
                  <a:pt x="1930" y="4985"/>
                </a:lnTo>
                <a:lnTo>
                  <a:pt x="1986" y="4970"/>
                </a:lnTo>
                <a:lnTo>
                  <a:pt x="2043" y="4953"/>
                </a:lnTo>
                <a:lnTo>
                  <a:pt x="2099" y="4933"/>
                </a:lnTo>
                <a:lnTo>
                  <a:pt x="2155" y="4912"/>
                </a:lnTo>
                <a:lnTo>
                  <a:pt x="2210" y="4888"/>
                </a:lnTo>
                <a:lnTo>
                  <a:pt x="2265" y="4862"/>
                </a:lnTo>
                <a:lnTo>
                  <a:pt x="2320" y="4834"/>
                </a:lnTo>
                <a:lnTo>
                  <a:pt x="2375" y="4802"/>
                </a:lnTo>
                <a:lnTo>
                  <a:pt x="2429" y="4768"/>
                </a:lnTo>
                <a:lnTo>
                  <a:pt x="2455" y="4751"/>
                </a:lnTo>
                <a:lnTo>
                  <a:pt x="2482" y="4733"/>
                </a:lnTo>
                <a:lnTo>
                  <a:pt x="2508" y="4713"/>
                </a:lnTo>
                <a:lnTo>
                  <a:pt x="2535" y="4694"/>
                </a:lnTo>
                <a:lnTo>
                  <a:pt x="2561" y="4673"/>
                </a:lnTo>
                <a:lnTo>
                  <a:pt x="2588" y="4652"/>
                </a:lnTo>
                <a:lnTo>
                  <a:pt x="2614" y="4630"/>
                </a:lnTo>
                <a:lnTo>
                  <a:pt x="2639" y="4608"/>
                </a:lnTo>
                <a:lnTo>
                  <a:pt x="2661" y="4588"/>
                </a:lnTo>
                <a:lnTo>
                  <a:pt x="2681" y="4569"/>
                </a:lnTo>
                <a:lnTo>
                  <a:pt x="2701" y="4547"/>
                </a:lnTo>
                <a:lnTo>
                  <a:pt x="2719" y="4527"/>
                </a:lnTo>
                <a:lnTo>
                  <a:pt x="2737" y="4506"/>
                </a:lnTo>
                <a:lnTo>
                  <a:pt x="2755" y="4483"/>
                </a:lnTo>
                <a:lnTo>
                  <a:pt x="2771" y="4461"/>
                </a:lnTo>
                <a:lnTo>
                  <a:pt x="2786" y="4438"/>
                </a:lnTo>
                <a:lnTo>
                  <a:pt x="2800" y="4415"/>
                </a:lnTo>
                <a:lnTo>
                  <a:pt x="2815" y="4392"/>
                </a:lnTo>
                <a:lnTo>
                  <a:pt x="2827" y="4367"/>
                </a:lnTo>
                <a:lnTo>
                  <a:pt x="2839" y="4344"/>
                </a:lnTo>
                <a:lnTo>
                  <a:pt x="2850" y="4319"/>
                </a:lnTo>
                <a:lnTo>
                  <a:pt x="2861" y="4294"/>
                </a:lnTo>
                <a:lnTo>
                  <a:pt x="2871" y="4268"/>
                </a:lnTo>
                <a:lnTo>
                  <a:pt x="2880" y="4243"/>
                </a:lnTo>
                <a:lnTo>
                  <a:pt x="2887" y="4217"/>
                </a:lnTo>
                <a:lnTo>
                  <a:pt x="2894" y="4192"/>
                </a:lnTo>
                <a:lnTo>
                  <a:pt x="2900" y="4166"/>
                </a:lnTo>
                <a:lnTo>
                  <a:pt x="2906" y="4140"/>
                </a:lnTo>
                <a:lnTo>
                  <a:pt x="2910" y="4113"/>
                </a:lnTo>
                <a:lnTo>
                  <a:pt x="2915" y="4087"/>
                </a:lnTo>
                <a:lnTo>
                  <a:pt x="2918" y="4061"/>
                </a:lnTo>
                <a:lnTo>
                  <a:pt x="2919" y="4034"/>
                </a:lnTo>
                <a:lnTo>
                  <a:pt x="2921" y="4008"/>
                </a:lnTo>
                <a:lnTo>
                  <a:pt x="2921" y="3981"/>
                </a:lnTo>
                <a:lnTo>
                  <a:pt x="2920" y="3955"/>
                </a:lnTo>
                <a:lnTo>
                  <a:pt x="2919" y="3928"/>
                </a:lnTo>
                <a:lnTo>
                  <a:pt x="2917" y="3901"/>
                </a:lnTo>
                <a:lnTo>
                  <a:pt x="2912" y="3874"/>
                </a:lnTo>
                <a:lnTo>
                  <a:pt x="2909" y="3849"/>
                </a:lnTo>
                <a:lnTo>
                  <a:pt x="2904" y="3822"/>
                </a:lnTo>
                <a:lnTo>
                  <a:pt x="4946" y="532"/>
                </a:lnTo>
                <a:close/>
                <a:moveTo>
                  <a:pt x="2479" y="3126"/>
                </a:moveTo>
                <a:lnTo>
                  <a:pt x="2732" y="2726"/>
                </a:lnTo>
                <a:lnTo>
                  <a:pt x="3096" y="2957"/>
                </a:lnTo>
                <a:lnTo>
                  <a:pt x="2842" y="3358"/>
                </a:lnTo>
                <a:lnTo>
                  <a:pt x="2479" y="3126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anchor="ctr">
            <a:normAutofit/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p>
            <a:pPr algn="ctr">
              <a:defRPr/>
            </a:pPr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sp>
        <p:nvSpPr>
          <p:cNvPr id="5" name="椭圆 4"/>
          <p:cNvSpPr/>
          <p:nvPr>
            <p:custDataLst>
              <p:tags r:id="rId8"/>
            </p:custDataLst>
          </p:nvPr>
        </p:nvSpPr>
        <p:spPr>
          <a:xfrm>
            <a:off x="5577840" y="3382010"/>
            <a:ext cx="1007745" cy="1007745"/>
          </a:xfrm>
          <a:prstGeom prst="ellipse">
            <a:avLst/>
          </a:prstGeom>
          <a:solidFill>
            <a:srgbClr val="808080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10" name="KSO_Shape"/>
          <p:cNvSpPr/>
          <p:nvPr>
            <p:custDataLst>
              <p:tags r:id="rId9"/>
            </p:custDataLst>
          </p:nvPr>
        </p:nvSpPr>
        <p:spPr bwMode="auto">
          <a:xfrm flipH="1">
            <a:off x="5904230" y="3688715"/>
            <a:ext cx="355600" cy="395605"/>
          </a:xfrm>
          <a:custGeom>
            <a:avLst/>
            <a:gdLst>
              <a:gd name="T0" fmla="*/ 324081616 w 7313"/>
              <a:gd name="T1" fmla="*/ 0 h 8141"/>
              <a:gd name="T2" fmla="*/ 339365365 w 7313"/>
              <a:gd name="T3" fmla="*/ 6789765 h 8141"/>
              <a:gd name="T4" fmla="*/ 339639393 w 7313"/>
              <a:gd name="T5" fmla="*/ 26009182 h 8141"/>
              <a:gd name="T6" fmla="*/ 326382416 w 7313"/>
              <a:gd name="T7" fmla="*/ 33127484 h 8141"/>
              <a:gd name="T8" fmla="*/ 340954068 w 7313"/>
              <a:gd name="T9" fmla="*/ 36139074 h 8141"/>
              <a:gd name="T10" fmla="*/ 364619402 w 7313"/>
              <a:gd name="T11" fmla="*/ 25187839 h 8141"/>
              <a:gd name="T12" fmla="*/ 386367247 w 7313"/>
              <a:gd name="T13" fmla="*/ 35591512 h 8141"/>
              <a:gd name="T14" fmla="*/ 395296418 w 7313"/>
              <a:gd name="T15" fmla="*/ 52018598 h 8141"/>
              <a:gd name="T16" fmla="*/ 400445838 w 7313"/>
              <a:gd name="T17" fmla="*/ 76604119 h 8141"/>
              <a:gd name="T18" fmla="*/ 386257496 w 7313"/>
              <a:gd name="T19" fmla="*/ 111593547 h 8141"/>
              <a:gd name="T20" fmla="*/ 345555668 w 7313"/>
              <a:gd name="T21" fmla="*/ 148663476 h 8141"/>
              <a:gd name="T22" fmla="*/ 311043908 w 7313"/>
              <a:gd name="T23" fmla="*/ 169525578 h 8141"/>
              <a:gd name="T24" fmla="*/ 317288969 w 7313"/>
              <a:gd name="T25" fmla="*/ 180531569 h 8141"/>
              <a:gd name="T26" fmla="*/ 326053864 w 7313"/>
              <a:gd name="T27" fmla="*/ 197177679 h 8141"/>
              <a:gd name="T28" fmla="*/ 312523094 w 7313"/>
              <a:gd name="T29" fmla="*/ 210154892 h 8141"/>
              <a:gd name="T30" fmla="*/ 284584946 w 7313"/>
              <a:gd name="T31" fmla="*/ 217985025 h 8141"/>
              <a:gd name="T32" fmla="*/ 253798179 w 7313"/>
              <a:gd name="T33" fmla="*/ 242515790 h 8141"/>
              <a:gd name="T34" fmla="*/ 237473548 w 7313"/>
              <a:gd name="T35" fmla="*/ 260530805 h 8141"/>
              <a:gd name="T36" fmla="*/ 245855132 w 7313"/>
              <a:gd name="T37" fmla="*/ 279093147 h 8141"/>
              <a:gd name="T38" fmla="*/ 233091217 w 7313"/>
              <a:gd name="T39" fmla="*/ 290975236 h 8141"/>
              <a:gd name="T40" fmla="*/ 229914045 w 7313"/>
              <a:gd name="T41" fmla="*/ 321529181 h 8141"/>
              <a:gd name="T42" fmla="*/ 254620027 w 7313"/>
              <a:gd name="T43" fmla="*/ 354656899 h 8141"/>
              <a:gd name="T44" fmla="*/ 266069032 w 7313"/>
              <a:gd name="T45" fmla="*/ 365827158 h 8141"/>
              <a:gd name="T46" fmla="*/ 282284147 w 7313"/>
              <a:gd name="T47" fmla="*/ 389974630 h 8141"/>
              <a:gd name="T48" fmla="*/ 284913498 w 7313"/>
              <a:gd name="T49" fmla="*/ 407441849 h 8141"/>
              <a:gd name="T50" fmla="*/ 290720256 w 7313"/>
              <a:gd name="T51" fmla="*/ 422061981 h 8141"/>
              <a:gd name="T52" fmla="*/ 274340866 w 7313"/>
              <a:gd name="T53" fmla="*/ 434984438 h 8141"/>
              <a:gd name="T54" fmla="*/ 211014586 w 7313"/>
              <a:gd name="T55" fmla="*/ 445552379 h 8141"/>
              <a:gd name="T56" fmla="*/ 137499219 w 7313"/>
              <a:gd name="T57" fmla="*/ 438324565 h 8141"/>
              <a:gd name="T58" fmla="*/ 111423568 w 7313"/>
              <a:gd name="T59" fmla="*/ 425894913 h 8141"/>
              <a:gd name="T60" fmla="*/ 115751374 w 7313"/>
              <a:gd name="T61" fmla="*/ 407551362 h 8141"/>
              <a:gd name="T62" fmla="*/ 118654753 w 7313"/>
              <a:gd name="T63" fmla="*/ 389810362 h 8141"/>
              <a:gd name="T64" fmla="*/ 134650599 w 7313"/>
              <a:gd name="T65" fmla="*/ 365443865 h 8141"/>
              <a:gd name="T66" fmla="*/ 146318873 w 7313"/>
              <a:gd name="T67" fmla="*/ 354383118 h 8141"/>
              <a:gd name="T68" fmla="*/ 170860579 w 7313"/>
              <a:gd name="T69" fmla="*/ 321310156 h 8141"/>
              <a:gd name="T70" fmla="*/ 165984952 w 7313"/>
              <a:gd name="T71" fmla="*/ 290372919 h 8141"/>
              <a:gd name="T72" fmla="*/ 154700223 w 7313"/>
              <a:gd name="T73" fmla="*/ 275479240 h 8141"/>
              <a:gd name="T74" fmla="*/ 165218097 w 7313"/>
              <a:gd name="T75" fmla="*/ 257354713 h 8141"/>
              <a:gd name="T76" fmla="*/ 145004197 w 7313"/>
              <a:gd name="T77" fmla="*/ 241475423 h 8141"/>
              <a:gd name="T78" fmla="*/ 114710492 w 7313"/>
              <a:gd name="T79" fmla="*/ 216287583 h 8141"/>
              <a:gd name="T80" fmla="*/ 88689599 w 7313"/>
              <a:gd name="T81" fmla="*/ 210319160 h 8141"/>
              <a:gd name="T82" fmla="*/ 75158829 w 7313"/>
              <a:gd name="T83" fmla="*/ 199203657 h 8141"/>
              <a:gd name="T84" fmla="*/ 81403890 w 7313"/>
              <a:gd name="T85" fmla="*/ 181900473 h 8141"/>
              <a:gd name="T86" fmla="*/ 92469585 w 7313"/>
              <a:gd name="T87" fmla="*/ 173796559 h 8141"/>
              <a:gd name="T88" fmla="*/ 63545314 w 7313"/>
              <a:gd name="T89" fmla="*/ 152934458 h 8141"/>
              <a:gd name="T90" fmla="*/ 18351404 w 7313"/>
              <a:gd name="T91" fmla="*/ 116904896 h 8141"/>
              <a:gd name="T92" fmla="*/ 602579 w 7313"/>
              <a:gd name="T93" fmla="*/ 79889490 h 8141"/>
              <a:gd name="T94" fmla="*/ 5039902 w 7313"/>
              <a:gd name="T95" fmla="*/ 52675672 h 8141"/>
              <a:gd name="T96" fmla="*/ 12654398 w 7313"/>
              <a:gd name="T97" fmla="*/ 39205653 h 8141"/>
              <a:gd name="T98" fmla="*/ 30896284 w 7313"/>
              <a:gd name="T99" fmla="*/ 25625889 h 8141"/>
              <a:gd name="T100" fmla="*/ 57026460 w 7313"/>
              <a:gd name="T101" fmla="*/ 32744191 h 8141"/>
              <a:gd name="T102" fmla="*/ 78171725 w 7313"/>
              <a:gd name="T103" fmla="*/ 41067363 h 8141"/>
              <a:gd name="T104" fmla="*/ 60751686 w 7313"/>
              <a:gd name="T105" fmla="*/ 25461620 h 8141"/>
              <a:gd name="T106" fmla="*/ 62559424 w 7313"/>
              <a:gd name="T107" fmla="*/ 5366105 h 8141"/>
              <a:gd name="T108" fmla="*/ 53246708 w 7313"/>
              <a:gd name="T109" fmla="*/ 102722814 h 8141"/>
              <a:gd name="T110" fmla="*/ 87046372 w 7313"/>
              <a:gd name="T111" fmla="*/ 132455649 h 8141"/>
              <a:gd name="T112" fmla="*/ 65079258 w 7313"/>
              <a:gd name="T113" fmla="*/ 79287172 h 8141"/>
              <a:gd name="T114" fmla="*/ 51164944 w 7313"/>
              <a:gd name="T115" fmla="*/ 85803156 h 8141"/>
              <a:gd name="T116" fmla="*/ 315042928 w 7313"/>
              <a:gd name="T117" fmla="*/ 102558545 h 8141"/>
              <a:gd name="T118" fmla="*/ 341228096 w 7313"/>
              <a:gd name="T119" fmla="*/ 111319533 h 8141"/>
              <a:gd name="T120" fmla="*/ 350759846 w 7313"/>
              <a:gd name="T121" fmla="*/ 89252795 h 8141"/>
              <a:gd name="T122" fmla="*/ 341611406 w 7313"/>
              <a:gd name="T123" fmla="*/ 79068147 h 8141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7313" h="8141">
                <a:moveTo>
                  <a:pt x="1162" y="79"/>
                </a:moveTo>
                <a:lnTo>
                  <a:pt x="1162" y="79"/>
                </a:lnTo>
                <a:lnTo>
                  <a:pt x="1173" y="69"/>
                </a:lnTo>
                <a:lnTo>
                  <a:pt x="1185" y="60"/>
                </a:lnTo>
                <a:lnTo>
                  <a:pt x="1198" y="51"/>
                </a:lnTo>
                <a:lnTo>
                  <a:pt x="1211" y="42"/>
                </a:lnTo>
                <a:lnTo>
                  <a:pt x="1224" y="35"/>
                </a:lnTo>
                <a:lnTo>
                  <a:pt x="1238" y="28"/>
                </a:lnTo>
                <a:lnTo>
                  <a:pt x="1252" y="23"/>
                </a:lnTo>
                <a:lnTo>
                  <a:pt x="1266" y="17"/>
                </a:lnTo>
                <a:lnTo>
                  <a:pt x="1282" y="13"/>
                </a:lnTo>
                <a:lnTo>
                  <a:pt x="1296" y="10"/>
                </a:lnTo>
                <a:lnTo>
                  <a:pt x="1326" y="4"/>
                </a:lnTo>
                <a:lnTo>
                  <a:pt x="1357" y="1"/>
                </a:lnTo>
                <a:lnTo>
                  <a:pt x="1388" y="0"/>
                </a:lnTo>
                <a:lnTo>
                  <a:pt x="5916" y="0"/>
                </a:lnTo>
                <a:lnTo>
                  <a:pt x="5936" y="0"/>
                </a:lnTo>
                <a:lnTo>
                  <a:pt x="5954" y="0"/>
                </a:lnTo>
                <a:lnTo>
                  <a:pt x="5973" y="2"/>
                </a:lnTo>
                <a:lnTo>
                  <a:pt x="5992" y="4"/>
                </a:lnTo>
                <a:lnTo>
                  <a:pt x="6011" y="8"/>
                </a:lnTo>
                <a:lnTo>
                  <a:pt x="6029" y="13"/>
                </a:lnTo>
                <a:lnTo>
                  <a:pt x="6048" y="18"/>
                </a:lnTo>
                <a:lnTo>
                  <a:pt x="6065" y="25"/>
                </a:lnTo>
                <a:lnTo>
                  <a:pt x="6083" y="31"/>
                </a:lnTo>
                <a:lnTo>
                  <a:pt x="6099" y="40"/>
                </a:lnTo>
                <a:lnTo>
                  <a:pt x="6115" y="50"/>
                </a:lnTo>
                <a:lnTo>
                  <a:pt x="6132" y="61"/>
                </a:lnTo>
                <a:lnTo>
                  <a:pt x="6146" y="72"/>
                </a:lnTo>
                <a:lnTo>
                  <a:pt x="6160" y="85"/>
                </a:lnTo>
                <a:lnTo>
                  <a:pt x="6173" y="99"/>
                </a:lnTo>
                <a:lnTo>
                  <a:pt x="6186" y="113"/>
                </a:lnTo>
                <a:lnTo>
                  <a:pt x="6195" y="124"/>
                </a:lnTo>
                <a:lnTo>
                  <a:pt x="6202" y="136"/>
                </a:lnTo>
                <a:lnTo>
                  <a:pt x="6210" y="148"/>
                </a:lnTo>
                <a:lnTo>
                  <a:pt x="6216" y="160"/>
                </a:lnTo>
                <a:lnTo>
                  <a:pt x="6223" y="172"/>
                </a:lnTo>
                <a:lnTo>
                  <a:pt x="6228" y="185"/>
                </a:lnTo>
                <a:lnTo>
                  <a:pt x="6238" y="211"/>
                </a:lnTo>
                <a:lnTo>
                  <a:pt x="6245" y="237"/>
                </a:lnTo>
                <a:lnTo>
                  <a:pt x="6249" y="264"/>
                </a:lnTo>
                <a:lnTo>
                  <a:pt x="6251" y="292"/>
                </a:lnTo>
                <a:lnTo>
                  <a:pt x="6251" y="319"/>
                </a:lnTo>
                <a:lnTo>
                  <a:pt x="6249" y="348"/>
                </a:lnTo>
                <a:lnTo>
                  <a:pt x="6243" y="375"/>
                </a:lnTo>
                <a:lnTo>
                  <a:pt x="6236" y="401"/>
                </a:lnTo>
                <a:lnTo>
                  <a:pt x="6226" y="427"/>
                </a:lnTo>
                <a:lnTo>
                  <a:pt x="6221" y="439"/>
                </a:lnTo>
                <a:lnTo>
                  <a:pt x="6214" y="452"/>
                </a:lnTo>
                <a:lnTo>
                  <a:pt x="6208" y="464"/>
                </a:lnTo>
                <a:lnTo>
                  <a:pt x="6200" y="475"/>
                </a:lnTo>
                <a:lnTo>
                  <a:pt x="6191" y="487"/>
                </a:lnTo>
                <a:lnTo>
                  <a:pt x="6183" y="498"/>
                </a:lnTo>
                <a:lnTo>
                  <a:pt x="6173" y="508"/>
                </a:lnTo>
                <a:lnTo>
                  <a:pt x="6163" y="517"/>
                </a:lnTo>
                <a:lnTo>
                  <a:pt x="6151" y="530"/>
                </a:lnTo>
                <a:lnTo>
                  <a:pt x="6137" y="542"/>
                </a:lnTo>
                <a:lnTo>
                  <a:pt x="6123" y="552"/>
                </a:lnTo>
                <a:lnTo>
                  <a:pt x="6109" y="562"/>
                </a:lnTo>
                <a:lnTo>
                  <a:pt x="6093" y="571"/>
                </a:lnTo>
                <a:lnTo>
                  <a:pt x="6077" y="578"/>
                </a:lnTo>
                <a:lnTo>
                  <a:pt x="6061" y="585"/>
                </a:lnTo>
                <a:lnTo>
                  <a:pt x="6045" y="590"/>
                </a:lnTo>
                <a:lnTo>
                  <a:pt x="6027" y="594"/>
                </a:lnTo>
                <a:lnTo>
                  <a:pt x="6010" y="599"/>
                </a:lnTo>
                <a:lnTo>
                  <a:pt x="5992" y="602"/>
                </a:lnTo>
                <a:lnTo>
                  <a:pt x="5975" y="604"/>
                </a:lnTo>
                <a:lnTo>
                  <a:pt x="5958" y="605"/>
                </a:lnTo>
                <a:lnTo>
                  <a:pt x="5939" y="606"/>
                </a:lnTo>
                <a:lnTo>
                  <a:pt x="5922" y="606"/>
                </a:lnTo>
                <a:lnTo>
                  <a:pt x="5904" y="606"/>
                </a:lnTo>
                <a:lnTo>
                  <a:pt x="5870" y="894"/>
                </a:lnTo>
                <a:lnTo>
                  <a:pt x="5908" y="876"/>
                </a:lnTo>
                <a:lnTo>
                  <a:pt x="5947" y="858"/>
                </a:lnTo>
                <a:lnTo>
                  <a:pt x="5985" y="840"/>
                </a:lnTo>
                <a:lnTo>
                  <a:pt x="6024" y="824"/>
                </a:lnTo>
                <a:lnTo>
                  <a:pt x="6103" y="793"/>
                </a:lnTo>
                <a:lnTo>
                  <a:pt x="6183" y="764"/>
                </a:lnTo>
                <a:lnTo>
                  <a:pt x="6186" y="750"/>
                </a:lnTo>
                <a:lnTo>
                  <a:pt x="6189" y="737"/>
                </a:lnTo>
                <a:lnTo>
                  <a:pt x="6199" y="710"/>
                </a:lnTo>
                <a:lnTo>
                  <a:pt x="6210" y="685"/>
                </a:lnTo>
                <a:lnTo>
                  <a:pt x="6224" y="660"/>
                </a:lnTo>
                <a:lnTo>
                  <a:pt x="6239" y="637"/>
                </a:lnTo>
                <a:lnTo>
                  <a:pt x="6255" y="615"/>
                </a:lnTo>
                <a:lnTo>
                  <a:pt x="6274" y="594"/>
                </a:lnTo>
                <a:lnTo>
                  <a:pt x="6295" y="576"/>
                </a:lnTo>
                <a:lnTo>
                  <a:pt x="6316" y="558"/>
                </a:lnTo>
                <a:lnTo>
                  <a:pt x="6339" y="541"/>
                </a:lnTo>
                <a:lnTo>
                  <a:pt x="6363" y="527"/>
                </a:lnTo>
                <a:lnTo>
                  <a:pt x="6387" y="514"/>
                </a:lnTo>
                <a:lnTo>
                  <a:pt x="6413" y="502"/>
                </a:lnTo>
                <a:lnTo>
                  <a:pt x="6439" y="491"/>
                </a:lnTo>
                <a:lnTo>
                  <a:pt x="6465" y="483"/>
                </a:lnTo>
                <a:lnTo>
                  <a:pt x="6492" y="476"/>
                </a:lnTo>
                <a:lnTo>
                  <a:pt x="6524" y="469"/>
                </a:lnTo>
                <a:lnTo>
                  <a:pt x="6556" y="465"/>
                </a:lnTo>
                <a:lnTo>
                  <a:pt x="6590" y="462"/>
                </a:lnTo>
                <a:lnTo>
                  <a:pt x="6623" y="460"/>
                </a:lnTo>
                <a:lnTo>
                  <a:pt x="6656" y="460"/>
                </a:lnTo>
                <a:lnTo>
                  <a:pt x="6690" y="461"/>
                </a:lnTo>
                <a:lnTo>
                  <a:pt x="6723" y="464"/>
                </a:lnTo>
                <a:lnTo>
                  <a:pt x="6755" y="469"/>
                </a:lnTo>
                <a:lnTo>
                  <a:pt x="6788" y="476"/>
                </a:lnTo>
                <a:lnTo>
                  <a:pt x="6820" y="485"/>
                </a:lnTo>
                <a:lnTo>
                  <a:pt x="6851" y="496"/>
                </a:lnTo>
                <a:lnTo>
                  <a:pt x="6881" y="508"/>
                </a:lnTo>
                <a:lnTo>
                  <a:pt x="6911" y="523"/>
                </a:lnTo>
                <a:lnTo>
                  <a:pt x="6939" y="539"/>
                </a:lnTo>
                <a:lnTo>
                  <a:pt x="6966" y="559"/>
                </a:lnTo>
                <a:lnTo>
                  <a:pt x="6979" y="568"/>
                </a:lnTo>
                <a:lnTo>
                  <a:pt x="6992" y="579"/>
                </a:lnTo>
                <a:lnTo>
                  <a:pt x="7006" y="592"/>
                </a:lnTo>
                <a:lnTo>
                  <a:pt x="7020" y="605"/>
                </a:lnTo>
                <a:lnTo>
                  <a:pt x="7031" y="619"/>
                </a:lnTo>
                <a:lnTo>
                  <a:pt x="7043" y="635"/>
                </a:lnTo>
                <a:lnTo>
                  <a:pt x="7053" y="650"/>
                </a:lnTo>
                <a:lnTo>
                  <a:pt x="7063" y="666"/>
                </a:lnTo>
                <a:lnTo>
                  <a:pt x="7072" y="683"/>
                </a:lnTo>
                <a:lnTo>
                  <a:pt x="7079" y="700"/>
                </a:lnTo>
                <a:lnTo>
                  <a:pt x="7086" y="717"/>
                </a:lnTo>
                <a:lnTo>
                  <a:pt x="7091" y="736"/>
                </a:lnTo>
                <a:lnTo>
                  <a:pt x="7095" y="753"/>
                </a:lnTo>
                <a:lnTo>
                  <a:pt x="7098" y="772"/>
                </a:lnTo>
                <a:lnTo>
                  <a:pt x="7100" y="791"/>
                </a:lnTo>
                <a:lnTo>
                  <a:pt x="7100" y="810"/>
                </a:lnTo>
                <a:lnTo>
                  <a:pt x="7099" y="828"/>
                </a:lnTo>
                <a:lnTo>
                  <a:pt x="7097" y="848"/>
                </a:lnTo>
                <a:lnTo>
                  <a:pt x="7121" y="864"/>
                </a:lnTo>
                <a:lnTo>
                  <a:pt x="7143" y="881"/>
                </a:lnTo>
                <a:lnTo>
                  <a:pt x="7165" y="899"/>
                </a:lnTo>
                <a:lnTo>
                  <a:pt x="7187" y="918"/>
                </a:lnTo>
                <a:lnTo>
                  <a:pt x="7206" y="939"/>
                </a:lnTo>
                <a:lnTo>
                  <a:pt x="7216" y="950"/>
                </a:lnTo>
                <a:lnTo>
                  <a:pt x="7225" y="961"/>
                </a:lnTo>
                <a:lnTo>
                  <a:pt x="7233" y="973"/>
                </a:lnTo>
                <a:lnTo>
                  <a:pt x="7240" y="985"/>
                </a:lnTo>
                <a:lnTo>
                  <a:pt x="7247" y="998"/>
                </a:lnTo>
                <a:lnTo>
                  <a:pt x="7253" y="1011"/>
                </a:lnTo>
                <a:lnTo>
                  <a:pt x="7265" y="1041"/>
                </a:lnTo>
                <a:lnTo>
                  <a:pt x="7276" y="1073"/>
                </a:lnTo>
                <a:lnTo>
                  <a:pt x="7285" y="1104"/>
                </a:lnTo>
                <a:lnTo>
                  <a:pt x="7293" y="1137"/>
                </a:lnTo>
                <a:lnTo>
                  <a:pt x="7300" y="1168"/>
                </a:lnTo>
                <a:lnTo>
                  <a:pt x="7305" y="1201"/>
                </a:lnTo>
                <a:lnTo>
                  <a:pt x="7309" y="1234"/>
                </a:lnTo>
                <a:lnTo>
                  <a:pt x="7312" y="1267"/>
                </a:lnTo>
                <a:lnTo>
                  <a:pt x="7313" y="1300"/>
                </a:lnTo>
                <a:lnTo>
                  <a:pt x="7313" y="1333"/>
                </a:lnTo>
                <a:lnTo>
                  <a:pt x="7312" y="1366"/>
                </a:lnTo>
                <a:lnTo>
                  <a:pt x="7310" y="1399"/>
                </a:lnTo>
                <a:lnTo>
                  <a:pt x="7306" y="1431"/>
                </a:lnTo>
                <a:lnTo>
                  <a:pt x="7302" y="1465"/>
                </a:lnTo>
                <a:lnTo>
                  <a:pt x="7297" y="1498"/>
                </a:lnTo>
                <a:lnTo>
                  <a:pt x="7290" y="1529"/>
                </a:lnTo>
                <a:lnTo>
                  <a:pt x="7279" y="1572"/>
                </a:lnTo>
                <a:lnTo>
                  <a:pt x="7267" y="1614"/>
                </a:lnTo>
                <a:lnTo>
                  <a:pt x="7254" y="1655"/>
                </a:lnTo>
                <a:lnTo>
                  <a:pt x="7239" y="1696"/>
                </a:lnTo>
                <a:lnTo>
                  <a:pt x="7223" y="1736"/>
                </a:lnTo>
                <a:lnTo>
                  <a:pt x="7205" y="1776"/>
                </a:lnTo>
                <a:lnTo>
                  <a:pt x="7187" y="1815"/>
                </a:lnTo>
                <a:lnTo>
                  <a:pt x="7166" y="1853"/>
                </a:lnTo>
                <a:lnTo>
                  <a:pt x="7146" y="1891"/>
                </a:lnTo>
                <a:lnTo>
                  <a:pt x="7123" y="1929"/>
                </a:lnTo>
                <a:lnTo>
                  <a:pt x="7100" y="1966"/>
                </a:lnTo>
                <a:lnTo>
                  <a:pt x="7076" y="2002"/>
                </a:lnTo>
                <a:lnTo>
                  <a:pt x="7051" y="2038"/>
                </a:lnTo>
                <a:lnTo>
                  <a:pt x="7026" y="2073"/>
                </a:lnTo>
                <a:lnTo>
                  <a:pt x="7000" y="2108"/>
                </a:lnTo>
                <a:lnTo>
                  <a:pt x="6973" y="2142"/>
                </a:lnTo>
                <a:lnTo>
                  <a:pt x="6933" y="2190"/>
                </a:lnTo>
                <a:lnTo>
                  <a:pt x="6891" y="2237"/>
                </a:lnTo>
                <a:lnTo>
                  <a:pt x="6848" y="2284"/>
                </a:lnTo>
                <a:lnTo>
                  <a:pt x="6804" y="2329"/>
                </a:lnTo>
                <a:lnTo>
                  <a:pt x="6759" y="2373"/>
                </a:lnTo>
                <a:lnTo>
                  <a:pt x="6713" y="2416"/>
                </a:lnTo>
                <a:lnTo>
                  <a:pt x="6666" y="2458"/>
                </a:lnTo>
                <a:lnTo>
                  <a:pt x="6617" y="2499"/>
                </a:lnTo>
                <a:lnTo>
                  <a:pt x="6568" y="2538"/>
                </a:lnTo>
                <a:lnTo>
                  <a:pt x="6518" y="2576"/>
                </a:lnTo>
                <a:lnTo>
                  <a:pt x="6467" y="2613"/>
                </a:lnTo>
                <a:lnTo>
                  <a:pt x="6415" y="2649"/>
                </a:lnTo>
                <a:lnTo>
                  <a:pt x="6362" y="2683"/>
                </a:lnTo>
                <a:lnTo>
                  <a:pt x="6308" y="2715"/>
                </a:lnTo>
                <a:lnTo>
                  <a:pt x="6253" y="2746"/>
                </a:lnTo>
                <a:lnTo>
                  <a:pt x="6198" y="2775"/>
                </a:lnTo>
                <a:lnTo>
                  <a:pt x="6129" y="2805"/>
                </a:lnTo>
                <a:lnTo>
                  <a:pt x="6062" y="2837"/>
                </a:lnTo>
                <a:lnTo>
                  <a:pt x="5995" y="2869"/>
                </a:lnTo>
                <a:lnTo>
                  <a:pt x="5962" y="2887"/>
                </a:lnTo>
                <a:lnTo>
                  <a:pt x="5928" y="2905"/>
                </a:lnTo>
                <a:lnTo>
                  <a:pt x="5897" y="2924"/>
                </a:lnTo>
                <a:lnTo>
                  <a:pt x="5865" y="2943"/>
                </a:lnTo>
                <a:lnTo>
                  <a:pt x="5834" y="2964"/>
                </a:lnTo>
                <a:lnTo>
                  <a:pt x="5803" y="2986"/>
                </a:lnTo>
                <a:lnTo>
                  <a:pt x="5774" y="3008"/>
                </a:lnTo>
                <a:lnTo>
                  <a:pt x="5745" y="3031"/>
                </a:lnTo>
                <a:lnTo>
                  <a:pt x="5717" y="3056"/>
                </a:lnTo>
                <a:lnTo>
                  <a:pt x="5690" y="3083"/>
                </a:lnTo>
                <a:lnTo>
                  <a:pt x="5678" y="3096"/>
                </a:lnTo>
                <a:lnTo>
                  <a:pt x="5666" y="3109"/>
                </a:lnTo>
                <a:lnTo>
                  <a:pt x="5657" y="3123"/>
                </a:lnTo>
                <a:lnTo>
                  <a:pt x="5647" y="3138"/>
                </a:lnTo>
                <a:lnTo>
                  <a:pt x="5638" y="3153"/>
                </a:lnTo>
                <a:lnTo>
                  <a:pt x="5629" y="3169"/>
                </a:lnTo>
                <a:lnTo>
                  <a:pt x="5615" y="3201"/>
                </a:lnTo>
                <a:lnTo>
                  <a:pt x="5623" y="3210"/>
                </a:lnTo>
                <a:lnTo>
                  <a:pt x="5632" y="3217"/>
                </a:lnTo>
                <a:lnTo>
                  <a:pt x="5640" y="3224"/>
                </a:lnTo>
                <a:lnTo>
                  <a:pt x="5650" y="3229"/>
                </a:lnTo>
                <a:lnTo>
                  <a:pt x="5670" y="3240"/>
                </a:lnTo>
                <a:lnTo>
                  <a:pt x="5690" y="3250"/>
                </a:lnTo>
                <a:lnTo>
                  <a:pt x="5733" y="3266"/>
                </a:lnTo>
                <a:lnTo>
                  <a:pt x="5753" y="3275"/>
                </a:lnTo>
                <a:lnTo>
                  <a:pt x="5773" y="3286"/>
                </a:lnTo>
                <a:lnTo>
                  <a:pt x="5792" y="3297"/>
                </a:lnTo>
                <a:lnTo>
                  <a:pt x="5810" y="3309"/>
                </a:lnTo>
                <a:lnTo>
                  <a:pt x="5828" y="3321"/>
                </a:lnTo>
                <a:lnTo>
                  <a:pt x="5845" y="3335"/>
                </a:lnTo>
                <a:lnTo>
                  <a:pt x="5861" y="3350"/>
                </a:lnTo>
                <a:lnTo>
                  <a:pt x="5876" y="3365"/>
                </a:lnTo>
                <a:lnTo>
                  <a:pt x="5890" y="3381"/>
                </a:lnTo>
                <a:lnTo>
                  <a:pt x="5903" y="3399"/>
                </a:lnTo>
                <a:lnTo>
                  <a:pt x="5915" y="3417"/>
                </a:lnTo>
                <a:lnTo>
                  <a:pt x="5926" y="3437"/>
                </a:lnTo>
                <a:lnTo>
                  <a:pt x="5935" y="3456"/>
                </a:lnTo>
                <a:lnTo>
                  <a:pt x="5942" y="3476"/>
                </a:lnTo>
                <a:lnTo>
                  <a:pt x="5948" y="3497"/>
                </a:lnTo>
                <a:lnTo>
                  <a:pt x="5952" y="3518"/>
                </a:lnTo>
                <a:lnTo>
                  <a:pt x="5954" y="3540"/>
                </a:lnTo>
                <a:lnTo>
                  <a:pt x="5954" y="3563"/>
                </a:lnTo>
                <a:lnTo>
                  <a:pt x="5954" y="3581"/>
                </a:lnTo>
                <a:lnTo>
                  <a:pt x="5952" y="3601"/>
                </a:lnTo>
                <a:lnTo>
                  <a:pt x="5948" y="3619"/>
                </a:lnTo>
                <a:lnTo>
                  <a:pt x="5943" y="3637"/>
                </a:lnTo>
                <a:lnTo>
                  <a:pt x="5936" y="3654"/>
                </a:lnTo>
                <a:lnTo>
                  <a:pt x="5928" y="3672"/>
                </a:lnTo>
                <a:lnTo>
                  <a:pt x="5918" y="3687"/>
                </a:lnTo>
                <a:lnTo>
                  <a:pt x="5909" y="3703"/>
                </a:lnTo>
                <a:lnTo>
                  <a:pt x="5897" y="3717"/>
                </a:lnTo>
                <a:lnTo>
                  <a:pt x="5884" y="3733"/>
                </a:lnTo>
                <a:lnTo>
                  <a:pt x="5871" y="3746"/>
                </a:lnTo>
                <a:lnTo>
                  <a:pt x="5857" y="3758"/>
                </a:lnTo>
                <a:lnTo>
                  <a:pt x="5841" y="3769"/>
                </a:lnTo>
                <a:lnTo>
                  <a:pt x="5826" y="3780"/>
                </a:lnTo>
                <a:lnTo>
                  <a:pt x="5810" y="3791"/>
                </a:lnTo>
                <a:lnTo>
                  <a:pt x="5793" y="3800"/>
                </a:lnTo>
                <a:lnTo>
                  <a:pt x="5765" y="3814"/>
                </a:lnTo>
                <a:lnTo>
                  <a:pt x="5735" y="3827"/>
                </a:lnTo>
                <a:lnTo>
                  <a:pt x="5705" y="3838"/>
                </a:lnTo>
                <a:lnTo>
                  <a:pt x="5675" y="3848"/>
                </a:lnTo>
                <a:lnTo>
                  <a:pt x="5643" y="3856"/>
                </a:lnTo>
                <a:lnTo>
                  <a:pt x="5612" y="3863"/>
                </a:lnTo>
                <a:lnTo>
                  <a:pt x="5580" y="3868"/>
                </a:lnTo>
                <a:lnTo>
                  <a:pt x="5549" y="3873"/>
                </a:lnTo>
                <a:lnTo>
                  <a:pt x="5517" y="3875"/>
                </a:lnTo>
                <a:lnTo>
                  <a:pt x="5485" y="3877"/>
                </a:lnTo>
                <a:lnTo>
                  <a:pt x="5452" y="3876"/>
                </a:lnTo>
                <a:lnTo>
                  <a:pt x="5421" y="3875"/>
                </a:lnTo>
                <a:lnTo>
                  <a:pt x="5388" y="3872"/>
                </a:lnTo>
                <a:lnTo>
                  <a:pt x="5357" y="3867"/>
                </a:lnTo>
                <a:lnTo>
                  <a:pt x="5325" y="3862"/>
                </a:lnTo>
                <a:lnTo>
                  <a:pt x="5293" y="3855"/>
                </a:lnTo>
                <a:lnTo>
                  <a:pt x="5270" y="3888"/>
                </a:lnTo>
                <a:lnTo>
                  <a:pt x="5246" y="3919"/>
                </a:lnTo>
                <a:lnTo>
                  <a:pt x="5221" y="3951"/>
                </a:lnTo>
                <a:lnTo>
                  <a:pt x="5195" y="3981"/>
                </a:lnTo>
                <a:lnTo>
                  <a:pt x="5168" y="4012"/>
                </a:lnTo>
                <a:lnTo>
                  <a:pt x="5141" y="4042"/>
                </a:lnTo>
                <a:lnTo>
                  <a:pt x="5114" y="4071"/>
                </a:lnTo>
                <a:lnTo>
                  <a:pt x="5086" y="4100"/>
                </a:lnTo>
                <a:lnTo>
                  <a:pt x="5057" y="4127"/>
                </a:lnTo>
                <a:lnTo>
                  <a:pt x="5027" y="4155"/>
                </a:lnTo>
                <a:lnTo>
                  <a:pt x="4997" y="4181"/>
                </a:lnTo>
                <a:lnTo>
                  <a:pt x="4966" y="4208"/>
                </a:lnTo>
                <a:lnTo>
                  <a:pt x="4935" y="4233"/>
                </a:lnTo>
                <a:lnTo>
                  <a:pt x="4903" y="4258"/>
                </a:lnTo>
                <a:lnTo>
                  <a:pt x="4871" y="4281"/>
                </a:lnTo>
                <a:lnTo>
                  <a:pt x="4838" y="4305"/>
                </a:lnTo>
                <a:lnTo>
                  <a:pt x="4805" y="4327"/>
                </a:lnTo>
                <a:lnTo>
                  <a:pt x="4772" y="4350"/>
                </a:lnTo>
                <a:lnTo>
                  <a:pt x="4737" y="4371"/>
                </a:lnTo>
                <a:lnTo>
                  <a:pt x="4702" y="4391"/>
                </a:lnTo>
                <a:lnTo>
                  <a:pt x="4667" y="4411"/>
                </a:lnTo>
                <a:lnTo>
                  <a:pt x="4633" y="4429"/>
                </a:lnTo>
                <a:lnTo>
                  <a:pt x="4597" y="4448"/>
                </a:lnTo>
                <a:lnTo>
                  <a:pt x="4560" y="4465"/>
                </a:lnTo>
                <a:lnTo>
                  <a:pt x="4524" y="4483"/>
                </a:lnTo>
                <a:lnTo>
                  <a:pt x="4487" y="4498"/>
                </a:lnTo>
                <a:lnTo>
                  <a:pt x="4449" y="4513"/>
                </a:lnTo>
                <a:lnTo>
                  <a:pt x="4412" y="4527"/>
                </a:lnTo>
                <a:lnTo>
                  <a:pt x="4374" y="4540"/>
                </a:lnTo>
                <a:lnTo>
                  <a:pt x="4336" y="4553"/>
                </a:lnTo>
                <a:lnTo>
                  <a:pt x="4297" y="4565"/>
                </a:lnTo>
                <a:lnTo>
                  <a:pt x="4259" y="4576"/>
                </a:lnTo>
                <a:lnTo>
                  <a:pt x="4270" y="4665"/>
                </a:lnTo>
                <a:lnTo>
                  <a:pt x="4285" y="4683"/>
                </a:lnTo>
                <a:lnTo>
                  <a:pt x="4299" y="4700"/>
                </a:lnTo>
                <a:lnTo>
                  <a:pt x="4312" y="4718"/>
                </a:lnTo>
                <a:lnTo>
                  <a:pt x="4324" y="4737"/>
                </a:lnTo>
                <a:lnTo>
                  <a:pt x="4335" y="4758"/>
                </a:lnTo>
                <a:lnTo>
                  <a:pt x="4343" y="4778"/>
                </a:lnTo>
                <a:lnTo>
                  <a:pt x="4350" y="4800"/>
                </a:lnTo>
                <a:lnTo>
                  <a:pt x="4354" y="4823"/>
                </a:lnTo>
                <a:lnTo>
                  <a:pt x="4375" y="4836"/>
                </a:lnTo>
                <a:lnTo>
                  <a:pt x="4396" y="4851"/>
                </a:lnTo>
                <a:lnTo>
                  <a:pt x="4413" y="4867"/>
                </a:lnTo>
                <a:lnTo>
                  <a:pt x="4430" y="4887"/>
                </a:lnTo>
                <a:lnTo>
                  <a:pt x="4445" y="4906"/>
                </a:lnTo>
                <a:lnTo>
                  <a:pt x="4458" y="4928"/>
                </a:lnTo>
                <a:lnTo>
                  <a:pt x="4470" y="4951"/>
                </a:lnTo>
                <a:lnTo>
                  <a:pt x="4478" y="4974"/>
                </a:lnTo>
                <a:lnTo>
                  <a:pt x="4485" y="4998"/>
                </a:lnTo>
                <a:lnTo>
                  <a:pt x="4489" y="5023"/>
                </a:lnTo>
                <a:lnTo>
                  <a:pt x="4491" y="5047"/>
                </a:lnTo>
                <a:lnTo>
                  <a:pt x="4491" y="5072"/>
                </a:lnTo>
                <a:lnTo>
                  <a:pt x="4489" y="5084"/>
                </a:lnTo>
                <a:lnTo>
                  <a:pt x="4488" y="5097"/>
                </a:lnTo>
                <a:lnTo>
                  <a:pt x="4485" y="5109"/>
                </a:lnTo>
                <a:lnTo>
                  <a:pt x="4482" y="5121"/>
                </a:lnTo>
                <a:lnTo>
                  <a:pt x="4478" y="5133"/>
                </a:lnTo>
                <a:lnTo>
                  <a:pt x="4473" y="5144"/>
                </a:lnTo>
                <a:lnTo>
                  <a:pt x="4467" y="5155"/>
                </a:lnTo>
                <a:lnTo>
                  <a:pt x="4462" y="5167"/>
                </a:lnTo>
                <a:lnTo>
                  <a:pt x="4448" y="5187"/>
                </a:lnTo>
                <a:lnTo>
                  <a:pt x="4433" y="5204"/>
                </a:lnTo>
                <a:lnTo>
                  <a:pt x="4416" y="5221"/>
                </a:lnTo>
                <a:lnTo>
                  <a:pt x="4399" y="5237"/>
                </a:lnTo>
                <a:lnTo>
                  <a:pt x="4380" y="5250"/>
                </a:lnTo>
                <a:lnTo>
                  <a:pt x="4361" y="5263"/>
                </a:lnTo>
                <a:lnTo>
                  <a:pt x="4341" y="5275"/>
                </a:lnTo>
                <a:lnTo>
                  <a:pt x="4321" y="5286"/>
                </a:lnTo>
                <a:lnTo>
                  <a:pt x="4299" y="5297"/>
                </a:lnTo>
                <a:lnTo>
                  <a:pt x="4277" y="5305"/>
                </a:lnTo>
                <a:lnTo>
                  <a:pt x="4255" y="5314"/>
                </a:lnTo>
                <a:lnTo>
                  <a:pt x="4233" y="5323"/>
                </a:lnTo>
                <a:lnTo>
                  <a:pt x="4188" y="5337"/>
                </a:lnTo>
                <a:lnTo>
                  <a:pt x="4143" y="5351"/>
                </a:lnTo>
                <a:lnTo>
                  <a:pt x="4146" y="5384"/>
                </a:lnTo>
                <a:lnTo>
                  <a:pt x="4148" y="5416"/>
                </a:lnTo>
                <a:lnTo>
                  <a:pt x="4149" y="5483"/>
                </a:lnTo>
                <a:lnTo>
                  <a:pt x="4150" y="5549"/>
                </a:lnTo>
                <a:lnTo>
                  <a:pt x="4151" y="5614"/>
                </a:lnTo>
                <a:lnTo>
                  <a:pt x="4153" y="5648"/>
                </a:lnTo>
                <a:lnTo>
                  <a:pt x="4155" y="5680"/>
                </a:lnTo>
                <a:lnTo>
                  <a:pt x="4159" y="5713"/>
                </a:lnTo>
                <a:lnTo>
                  <a:pt x="4163" y="5744"/>
                </a:lnTo>
                <a:lnTo>
                  <a:pt x="4170" y="5777"/>
                </a:lnTo>
                <a:lnTo>
                  <a:pt x="4177" y="5809"/>
                </a:lnTo>
                <a:lnTo>
                  <a:pt x="4186" y="5840"/>
                </a:lnTo>
                <a:lnTo>
                  <a:pt x="4197" y="5872"/>
                </a:lnTo>
                <a:lnTo>
                  <a:pt x="4214" y="5915"/>
                </a:lnTo>
                <a:lnTo>
                  <a:pt x="4234" y="5959"/>
                </a:lnTo>
                <a:lnTo>
                  <a:pt x="4254" y="6000"/>
                </a:lnTo>
                <a:lnTo>
                  <a:pt x="4277" y="6040"/>
                </a:lnTo>
                <a:lnTo>
                  <a:pt x="4301" y="6080"/>
                </a:lnTo>
                <a:lnTo>
                  <a:pt x="4327" y="6119"/>
                </a:lnTo>
                <a:lnTo>
                  <a:pt x="4353" y="6158"/>
                </a:lnTo>
                <a:lnTo>
                  <a:pt x="4382" y="6194"/>
                </a:lnTo>
                <a:lnTo>
                  <a:pt x="4411" y="6231"/>
                </a:lnTo>
                <a:lnTo>
                  <a:pt x="4441" y="6266"/>
                </a:lnTo>
                <a:lnTo>
                  <a:pt x="4472" y="6302"/>
                </a:lnTo>
                <a:lnTo>
                  <a:pt x="4504" y="6336"/>
                </a:lnTo>
                <a:lnTo>
                  <a:pt x="4536" y="6369"/>
                </a:lnTo>
                <a:lnTo>
                  <a:pt x="4570" y="6402"/>
                </a:lnTo>
                <a:lnTo>
                  <a:pt x="4603" y="6435"/>
                </a:lnTo>
                <a:lnTo>
                  <a:pt x="4637" y="6466"/>
                </a:lnTo>
                <a:lnTo>
                  <a:pt x="4648" y="6477"/>
                </a:lnTo>
                <a:lnTo>
                  <a:pt x="4660" y="6486"/>
                </a:lnTo>
                <a:lnTo>
                  <a:pt x="4673" y="6494"/>
                </a:lnTo>
                <a:lnTo>
                  <a:pt x="4686" y="6503"/>
                </a:lnTo>
                <a:lnTo>
                  <a:pt x="4712" y="6517"/>
                </a:lnTo>
                <a:lnTo>
                  <a:pt x="4739" y="6531"/>
                </a:lnTo>
                <a:lnTo>
                  <a:pt x="4765" y="6547"/>
                </a:lnTo>
                <a:lnTo>
                  <a:pt x="4778" y="6555"/>
                </a:lnTo>
                <a:lnTo>
                  <a:pt x="4790" y="6564"/>
                </a:lnTo>
                <a:lnTo>
                  <a:pt x="4802" y="6573"/>
                </a:lnTo>
                <a:lnTo>
                  <a:pt x="4813" y="6584"/>
                </a:lnTo>
                <a:lnTo>
                  <a:pt x="4823" y="6596"/>
                </a:lnTo>
                <a:lnTo>
                  <a:pt x="4832" y="6608"/>
                </a:lnTo>
                <a:lnTo>
                  <a:pt x="4840" y="6622"/>
                </a:lnTo>
                <a:lnTo>
                  <a:pt x="4847" y="6637"/>
                </a:lnTo>
                <a:lnTo>
                  <a:pt x="4852" y="6651"/>
                </a:lnTo>
                <a:lnTo>
                  <a:pt x="4855" y="6666"/>
                </a:lnTo>
                <a:lnTo>
                  <a:pt x="4857" y="6681"/>
                </a:lnTo>
                <a:lnTo>
                  <a:pt x="4858" y="6698"/>
                </a:lnTo>
                <a:lnTo>
                  <a:pt x="4857" y="6713"/>
                </a:lnTo>
                <a:lnTo>
                  <a:pt x="4855" y="6728"/>
                </a:lnTo>
                <a:lnTo>
                  <a:pt x="4852" y="6744"/>
                </a:lnTo>
                <a:lnTo>
                  <a:pt x="4849" y="6760"/>
                </a:lnTo>
                <a:lnTo>
                  <a:pt x="4841" y="6791"/>
                </a:lnTo>
                <a:lnTo>
                  <a:pt x="4833" y="6823"/>
                </a:lnTo>
                <a:lnTo>
                  <a:pt x="4825" y="6852"/>
                </a:lnTo>
                <a:lnTo>
                  <a:pt x="4865" y="6886"/>
                </a:lnTo>
                <a:lnTo>
                  <a:pt x="4908" y="6918"/>
                </a:lnTo>
                <a:lnTo>
                  <a:pt x="4992" y="6983"/>
                </a:lnTo>
                <a:lnTo>
                  <a:pt x="5035" y="7015"/>
                </a:lnTo>
                <a:lnTo>
                  <a:pt x="5076" y="7049"/>
                </a:lnTo>
                <a:lnTo>
                  <a:pt x="5096" y="7066"/>
                </a:lnTo>
                <a:lnTo>
                  <a:pt x="5115" y="7084"/>
                </a:lnTo>
                <a:lnTo>
                  <a:pt x="5135" y="7103"/>
                </a:lnTo>
                <a:lnTo>
                  <a:pt x="5153" y="7122"/>
                </a:lnTo>
                <a:lnTo>
                  <a:pt x="5166" y="7138"/>
                </a:lnTo>
                <a:lnTo>
                  <a:pt x="5179" y="7155"/>
                </a:lnTo>
                <a:lnTo>
                  <a:pt x="5189" y="7174"/>
                </a:lnTo>
                <a:lnTo>
                  <a:pt x="5198" y="7193"/>
                </a:lnTo>
                <a:lnTo>
                  <a:pt x="5205" y="7213"/>
                </a:lnTo>
                <a:lnTo>
                  <a:pt x="5211" y="7233"/>
                </a:lnTo>
                <a:lnTo>
                  <a:pt x="5215" y="7253"/>
                </a:lnTo>
                <a:lnTo>
                  <a:pt x="5218" y="7274"/>
                </a:lnTo>
                <a:lnTo>
                  <a:pt x="5220" y="7294"/>
                </a:lnTo>
                <a:lnTo>
                  <a:pt x="5221" y="7316"/>
                </a:lnTo>
                <a:lnTo>
                  <a:pt x="5220" y="7337"/>
                </a:lnTo>
                <a:lnTo>
                  <a:pt x="5217" y="7359"/>
                </a:lnTo>
                <a:lnTo>
                  <a:pt x="5215" y="7379"/>
                </a:lnTo>
                <a:lnTo>
                  <a:pt x="5211" y="7401"/>
                </a:lnTo>
                <a:lnTo>
                  <a:pt x="5207" y="7422"/>
                </a:lnTo>
                <a:lnTo>
                  <a:pt x="5201" y="7441"/>
                </a:lnTo>
                <a:lnTo>
                  <a:pt x="5214" y="7453"/>
                </a:lnTo>
                <a:lnTo>
                  <a:pt x="5227" y="7465"/>
                </a:lnTo>
                <a:lnTo>
                  <a:pt x="5239" y="7478"/>
                </a:lnTo>
                <a:lnTo>
                  <a:pt x="5250" y="7492"/>
                </a:lnTo>
                <a:lnTo>
                  <a:pt x="5261" y="7506"/>
                </a:lnTo>
                <a:lnTo>
                  <a:pt x="5270" y="7522"/>
                </a:lnTo>
                <a:lnTo>
                  <a:pt x="5279" y="7537"/>
                </a:lnTo>
                <a:lnTo>
                  <a:pt x="5287" y="7552"/>
                </a:lnTo>
                <a:lnTo>
                  <a:pt x="5293" y="7568"/>
                </a:lnTo>
                <a:lnTo>
                  <a:pt x="5299" y="7585"/>
                </a:lnTo>
                <a:lnTo>
                  <a:pt x="5304" y="7602"/>
                </a:lnTo>
                <a:lnTo>
                  <a:pt x="5308" y="7619"/>
                </a:lnTo>
                <a:lnTo>
                  <a:pt x="5310" y="7637"/>
                </a:lnTo>
                <a:lnTo>
                  <a:pt x="5311" y="7654"/>
                </a:lnTo>
                <a:lnTo>
                  <a:pt x="5310" y="7672"/>
                </a:lnTo>
                <a:lnTo>
                  <a:pt x="5308" y="7689"/>
                </a:lnTo>
                <a:lnTo>
                  <a:pt x="5307" y="7708"/>
                </a:lnTo>
                <a:lnTo>
                  <a:pt x="5303" y="7725"/>
                </a:lnTo>
                <a:lnTo>
                  <a:pt x="5298" y="7741"/>
                </a:lnTo>
                <a:lnTo>
                  <a:pt x="5291" y="7756"/>
                </a:lnTo>
                <a:lnTo>
                  <a:pt x="5284" y="7771"/>
                </a:lnTo>
                <a:lnTo>
                  <a:pt x="5274" y="7785"/>
                </a:lnTo>
                <a:lnTo>
                  <a:pt x="5264" y="7798"/>
                </a:lnTo>
                <a:lnTo>
                  <a:pt x="5252" y="7811"/>
                </a:lnTo>
                <a:lnTo>
                  <a:pt x="5240" y="7823"/>
                </a:lnTo>
                <a:lnTo>
                  <a:pt x="5227" y="7834"/>
                </a:lnTo>
                <a:lnTo>
                  <a:pt x="5213" y="7844"/>
                </a:lnTo>
                <a:lnTo>
                  <a:pt x="5199" y="7854"/>
                </a:lnTo>
                <a:lnTo>
                  <a:pt x="5170" y="7873"/>
                </a:lnTo>
                <a:lnTo>
                  <a:pt x="5140" y="7888"/>
                </a:lnTo>
                <a:lnTo>
                  <a:pt x="5108" y="7904"/>
                </a:lnTo>
                <a:lnTo>
                  <a:pt x="5074" y="7918"/>
                </a:lnTo>
                <a:lnTo>
                  <a:pt x="5041" y="7931"/>
                </a:lnTo>
                <a:lnTo>
                  <a:pt x="5008" y="7944"/>
                </a:lnTo>
                <a:lnTo>
                  <a:pt x="4974" y="7956"/>
                </a:lnTo>
                <a:lnTo>
                  <a:pt x="4939" y="7968"/>
                </a:lnTo>
                <a:lnTo>
                  <a:pt x="4904" y="7978"/>
                </a:lnTo>
                <a:lnTo>
                  <a:pt x="4870" y="7988"/>
                </a:lnTo>
                <a:lnTo>
                  <a:pt x="4800" y="8006"/>
                </a:lnTo>
                <a:lnTo>
                  <a:pt x="4730" y="8023"/>
                </a:lnTo>
                <a:lnTo>
                  <a:pt x="4660" y="8038"/>
                </a:lnTo>
                <a:lnTo>
                  <a:pt x="4589" y="8052"/>
                </a:lnTo>
                <a:lnTo>
                  <a:pt x="4508" y="8066"/>
                </a:lnTo>
                <a:lnTo>
                  <a:pt x="4426" y="8079"/>
                </a:lnTo>
                <a:lnTo>
                  <a:pt x="4345" y="8091"/>
                </a:lnTo>
                <a:lnTo>
                  <a:pt x="4263" y="8102"/>
                </a:lnTo>
                <a:lnTo>
                  <a:pt x="4180" y="8112"/>
                </a:lnTo>
                <a:lnTo>
                  <a:pt x="4099" y="8119"/>
                </a:lnTo>
                <a:lnTo>
                  <a:pt x="4016" y="8127"/>
                </a:lnTo>
                <a:lnTo>
                  <a:pt x="3935" y="8133"/>
                </a:lnTo>
                <a:lnTo>
                  <a:pt x="3852" y="8137"/>
                </a:lnTo>
                <a:lnTo>
                  <a:pt x="3770" y="8140"/>
                </a:lnTo>
                <a:lnTo>
                  <a:pt x="3687" y="8141"/>
                </a:lnTo>
                <a:lnTo>
                  <a:pt x="3604" y="8141"/>
                </a:lnTo>
                <a:lnTo>
                  <a:pt x="3522" y="8139"/>
                </a:lnTo>
                <a:lnTo>
                  <a:pt x="3439" y="8136"/>
                </a:lnTo>
                <a:lnTo>
                  <a:pt x="3358" y="8131"/>
                </a:lnTo>
                <a:lnTo>
                  <a:pt x="3275" y="8125"/>
                </a:lnTo>
                <a:lnTo>
                  <a:pt x="3157" y="8113"/>
                </a:lnTo>
                <a:lnTo>
                  <a:pt x="3038" y="8100"/>
                </a:lnTo>
                <a:lnTo>
                  <a:pt x="2920" y="8085"/>
                </a:lnTo>
                <a:lnTo>
                  <a:pt x="2860" y="8076"/>
                </a:lnTo>
                <a:lnTo>
                  <a:pt x="2801" y="8066"/>
                </a:lnTo>
                <a:lnTo>
                  <a:pt x="2742" y="8055"/>
                </a:lnTo>
                <a:lnTo>
                  <a:pt x="2684" y="8044"/>
                </a:lnTo>
                <a:lnTo>
                  <a:pt x="2626" y="8033"/>
                </a:lnTo>
                <a:lnTo>
                  <a:pt x="2567" y="8019"/>
                </a:lnTo>
                <a:lnTo>
                  <a:pt x="2510" y="8005"/>
                </a:lnTo>
                <a:lnTo>
                  <a:pt x="2452" y="7990"/>
                </a:lnTo>
                <a:lnTo>
                  <a:pt x="2395" y="7974"/>
                </a:lnTo>
                <a:lnTo>
                  <a:pt x="2338" y="7955"/>
                </a:lnTo>
                <a:lnTo>
                  <a:pt x="2296" y="7940"/>
                </a:lnTo>
                <a:lnTo>
                  <a:pt x="2254" y="7925"/>
                </a:lnTo>
                <a:lnTo>
                  <a:pt x="2213" y="7908"/>
                </a:lnTo>
                <a:lnTo>
                  <a:pt x="2192" y="7898"/>
                </a:lnTo>
                <a:lnTo>
                  <a:pt x="2172" y="7888"/>
                </a:lnTo>
                <a:lnTo>
                  <a:pt x="2152" y="7877"/>
                </a:lnTo>
                <a:lnTo>
                  <a:pt x="2134" y="7866"/>
                </a:lnTo>
                <a:lnTo>
                  <a:pt x="2115" y="7853"/>
                </a:lnTo>
                <a:lnTo>
                  <a:pt x="2097" y="7840"/>
                </a:lnTo>
                <a:lnTo>
                  <a:pt x="2080" y="7826"/>
                </a:lnTo>
                <a:lnTo>
                  <a:pt x="2064" y="7811"/>
                </a:lnTo>
                <a:lnTo>
                  <a:pt x="2049" y="7796"/>
                </a:lnTo>
                <a:lnTo>
                  <a:pt x="2034" y="7778"/>
                </a:lnTo>
                <a:lnTo>
                  <a:pt x="2028" y="7767"/>
                </a:lnTo>
                <a:lnTo>
                  <a:pt x="2023" y="7756"/>
                </a:lnTo>
                <a:lnTo>
                  <a:pt x="2014" y="7735"/>
                </a:lnTo>
                <a:lnTo>
                  <a:pt x="2009" y="7712"/>
                </a:lnTo>
                <a:lnTo>
                  <a:pt x="2005" y="7689"/>
                </a:lnTo>
                <a:lnTo>
                  <a:pt x="2003" y="7666"/>
                </a:lnTo>
                <a:lnTo>
                  <a:pt x="2004" y="7642"/>
                </a:lnTo>
                <a:lnTo>
                  <a:pt x="2008" y="7619"/>
                </a:lnTo>
                <a:lnTo>
                  <a:pt x="2012" y="7597"/>
                </a:lnTo>
                <a:lnTo>
                  <a:pt x="2019" y="7575"/>
                </a:lnTo>
                <a:lnTo>
                  <a:pt x="2027" y="7553"/>
                </a:lnTo>
                <a:lnTo>
                  <a:pt x="2038" y="7533"/>
                </a:lnTo>
                <a:lnTo>
                  <a:pt x="2050" y="7512"/>
                </a:lnTo>
                <a:lnTo>
                  <a:pt x="2063" y="7492"/>
                </a:lnTo>
                <a:lnTo>
                  <a:pt x="2078" y="7475"/>
                </a:lnTo>
                <a:lnTo>
                  <a:pt x="2095" y="7459"/>
                </a:lnTo>
                <a:lnTo>
                  <a:pt x="2113" y="7443"/>
                </a:lnTo>
                <a:lnTo>
                  <a:pt x="2108" y="7424"/>
                </a:lnTo>
                <a:lnTo>
                  <a:pt x="2103" y="7404"/>
                </a:lnTo>
                <a:lnTo>
                  <a:pt x="2100" y="7385"/>
                </a:lnTo>
                <a:lnTo>
                  <a:pt x="2097" y="7365"/>
                </a:lnTo>
                <a:lnTo>
                  <a:pt x="2095" y="7346"/>
                </a:lnTo>
                <a:lnTo>
                  <a:pt x="2094" y="7326"/>
                </a:lnTo>
                <a:lnTo>
                  <a:pt x="2094" y="7306"/>
                </a:lnTo>
                <a:lnTo>
                  <a:pt x="2095" y="7286"/>
                </a:lnTo>
                <a:lnTo>
                  <a:pt x="2097" y="7266"/>
                </a:lnTo>
                <a:lnTo>
                  <a:pt x="2099" y="7247"/>
                </a:lnTo>
                <a:lnTo>
                  <a:pt x="2104" y="7228"/>
                </a:lnTo>
                <a:lnTo>
                  <a:pt x="2110" y="7210"/>
                </a:lnTo>
                <a:lnTo>
                  <a:pt x="2116" y="7191"/>
                </a:lnTo>
                <a:lnTo>
                  <a:pt x="2125" y="7174"/>
                </a:lnTo>
                <a:lnTo>
                  <a:pt x="2136" y="7156"/>
                </a:lnTo>
                <a:lnTo>
                  <a:pt x="2148" y="7140"/>
                </a:lnTo>
                <a:lnTo>
                  <a:pt x="2166" y="7119"/>
                </a:lnTo>
                <a:lnTo>
                  <a:pt x="2185" y="7099"/>
                </a:lnTo>
                <a:lnTo>
                  <a:pt x="2205" y="7079"/>
                </a:lnTo>
                <a:lnTo>
                  <a:pt x="2226" y="7061"/>
                </a:lnTo>
                <a:lnTo>
                  <a:pt x="2247" y="7042"/>
                </a:lnTo>
                <a:lnTo>
                  <a:pt x="2269" y="7025"/>
                </a:lnTo>
                <a:lnTo>
                  <a:pt x="2312" y="6990"/>
                </a:lnTo>
                <a:lnTo>
                  <a:pt x="2402" y="6923"/>
                </a:lnTo>
                <a:lnTo>
                  <a:pt x="2446" y="6889"/>
                </a:lnTo>
                <a:lnTo>
                  <a:pt x="2489" y="6853"/>
                </a:lnTo>
                <a:lnTo>
                  <a:pt x="2483" y="6824"/>
                </a:lnTo>
                <a:lnTo>
                  <a:pt x="2474" y="6794"/>
                </a:lnTo>
                <a:lnTo>
                  <a:pt x="2466" y="6764"/>
                </a:lnTo>
                <a:lnTo>
                  <a:pt x="2460" y="6734"/>
                </a:lnTo>
                <a:lnTo>
                  <a:pt x="2458" y="6718"/>
                </a:lnTo>
                <a:lnTo>
                  <a:pt x="2457" y="6703"/>
                </a:lnTo>
                <a:lnTo>
                  <a:pt x="2457" y="6688"/>
                </a:lnTo>
                <a:lnTo>
                  <a:pt x="2458" y="6674"/>
                </a:lnTo>
                <a:lnTo>
                  <a:pt x="2460" y="6659"/>
                </a:lnTo>
                <a:lnTo>
                  <a:pt x="2464" y="6644"/>
                </a:lnTo>
                <a:lnTo>
                  <a:pt x="2470" y="6630"/>
                </a:lnTo>
                <a:lnTo>
                  <a:pt x="2477" y="6616"/>
                </a:lnTo>
                <a:lnTo>
                  <a:pt x="2486" y="6602"/>
                </a:lnTo>
                <a:lnTo>
                  <a:pt x="2495" y="6590"/>
                </a:lnTo>
                <a:lnTo>
                  <a:pt x="2505" y="6579"/>
                </a:lnTo>
                <a:lnTo>
                  <a:pt x="2516" y="6569"/>
                </a:lnTo>
                <a:lnTo>
                  <a:pt x="2528" y="6561"/>
                </a:lnTo>
                <a:lnTo>
                  <a:pt x="2541" y="6552"/>
                </a:lnTo>
                <a:lnTo>
                  <a:pt x="2567" y="6537"/>
                </a:lnTo>
                <a:lnTo>
                  <a:pt x="2595" y="6522"/>
                </a:lnTo>
                <a:lnTo>
                  <a:pt x="2622" y="6508"/>
                </a:lnTo>
                <a:lnTo>
                  <a:pt x="2635" y="6499"/>
                </a:lnTo>
                <a:lnTo>
                  <a:pt x="2647" y="6491"/>
                </a:lnTo>
                <a:lnTo>
                  <a:pt x="2659" y="6481"/>
                </a:lnTo>
                <a:lnTo>
                  <a:pt x="2671" y="6472"/>
                </a:lnTo>
                <a:lnTo>
                  <a:pt x="2705" y="6440"/>
                </a:lnTo>
                <a:lnTo>
                  <a:pt x="2739" y="6406"/>
                </a:lnTo>
                <a:lnTo>
                  <a:pt x="2773" y="6374"/>
                </a:lnTo>
                <a:lnTo>
                  <a:pt x="2807" y="6339"/>
                </a:lnTo>
                <a:lnTo>
                  <a:pt x="2839" y="6305"/>
                </a:lnTo>
                <a:lnTo>
                  <a:pt x="2871" y="6269"/>
                </a:lnTo>
                <a:lnTo>
                  <a:pt x="2901" y="6234"/>
                </a:lnTo>
                <a:lnTo>
                  <a:pt x="2932" y="6197"/>
                </a:lnTo>
                <a:lnTo>
                  <a:pt x="2960" y="6159"/>
                </a:lnTo>
                <a:lnTo>
                  <a:pt x="2987" y="6119"/>
                </a:lnTo>
                <a:lnTo>
                  <a:pt x="3013" y="6080"/>
                </a:lnTo>
                <a:lnTo>
                  <a:pt x="3038" y="6040"/>
                </a:lnTo>
                <a:lnTo>
                  <a:pt x="3061" y="5999"/>
                </a:lnTo>
                <a:lnTo>
                  <a:pt x="3082" y="5956"/>
                </a:lnTo>
                <a:lnTo>
                  <a:pt x="3101" y="5913"/>
                </a:lnTo>
                <a:lnTo>
                  <a:pt x="3119" y="5868"/>
                </a:lnTo>
                <a:lnTo>
                  <a:pt x="3129" y="5837"/>
                </a:lnTo>
                <a:lnTo>
                  <a:pt x="3138" y="5805"/>
                </a:lnTo>
                <a:lnTo>
                  <a:pt x="3146" y="5774"/>
                </a:lnTo>
                <a:lnTo>
                  <a:pt x="3151" y="5742"/>
                </a:lnTo>
                <a:lnTo>
                  <a:pt x="3155" y="5710"/>
                </a:lnTo>
                <a:lnTo>
                  <a:pt x="3159" y="5678"/>
                </a:lnTo>
                <a:lnTo>
                  <a:pt x="3161" y="5646"/>
                </a:lnTo>
                <a:lnTo>
                  <a:pt x="3163" y="5613"/>
                </a:lnTo>
                <a:lnTo>
                  <a:pt x="3164" y="5548"/>
                </a:lnTo>
                <a:lnTo>
                  <a:pt x="3165" y="5481"/>
                </a:lnTo>
                <a:lnTo>
                  <a:pt x="3167" y="5416"/>
                </a:lnTo>
                <a:lnTo>
                  <a:pt x="3169" y="5384"/>
                </a:lnTo>
                <a:lnTo>
                  <a:pt x="3172" y="5352"/>
                </a:lnTo>
                <a:lnTo>
                  <a:pt x="3125" y="5337"/>
                </a:lnTo>
                <a:lnTo>
                  <a:pt x="3077" y="5321"/>
                </a:lnTo>
                <a:lnTo>
                  <a:pt x="3053" y="5312"/>
                </a:lnTo>
                <a:lnTo>
                  <a:pt x="3030" y="5303"/>
                </a:lnTo>
                <a:lnTo>
                  <a:pt x="3008" y="5292"/>
                </a:lnTo>
                <a:lnTo>
                  <a:pt x="2985" y="5281"/>
                </a:lnTo>
                <a:lnTo>
                  <a:pt x="2963" y="5269"/>
                </a:lnTo>
                <a:lnTo>
                  <a:pt x="2942" y="5256"/>
                </a:lnTo>
                <a:lnTo>
                  <a:pt x="2923" y="5242"/>
                </a:lnTo>
                <a:lnTo>
                  <a:pt x="2903" y="5226"/>
                </a:lnTo>
                <a:lnTo>
                  <a:pt x="2886" y="5210"/>
                </a:lnTo>
                <a:lnTo>
                  <a:pt x="2870" y="5191"/>
                </a:lnTo>
                <a:lnTo>
                  <a:pt x="2855" y="5171"/>
                </a:lnTo>
                <a:lnTo>
                  <a:pt x="2842" y="5149"/>
                </a:lnTo>
                <a:lnTo>
                  <a:pt x="2838" y="5137"/>
                </a:lnTo>
                <a:lnTo>
                  <a:pt x="2834" y="5126"/>
                </a:lnTo>
                <a:lnTo>
                  <a:pt x="2830" y="5114"/>
                </a:lnTo>
                <a:lnTo>
                  <a:pt x="2827" y="5102"/>
                </a:lnTo>
                <a:lnTo>
                  <a:pt x="2824" y="5079"/>
                </a:lnTo>
                <a:lnTo>
                  <a:pt x="2823" y="5055"/>
                </a:lnTo>
                <a:lnTo>
                  <a:pt x="2824" y="5031"/>
                </a:lnTo>
                <a:lnTo>
                  <a:pt x="2827" y="5009"/>
                </a:lnTo>
                <a:lnTo>
                  <a:pt x="2833" y="4986"/>
                </a:lnTo>
                <a:lnTo>
                  <a:pt x="2840" y="4963"/>
                </a:lnTo>
                <a:lnTo>
                  <a:pt x="2850" y="4942"/>
                </a:lnTo>
                <a:lnTo>
                  <a:pt x="2861" y="4921"/>
                </a:lnTo>
                <a:lnTo>
                  <a:pt x="2874" y="4901"/>
                </a:lnTo>
                <a:lnTo>
                  <a:pt x="2889" y="4881"/>
                </a:lnTo>
                <a:lnTo>
                  <a:pt x="2905" y="4864"/>
                </a:lnTo>
                <a:lnTo>
                  <a:pt x="2923" y="4848"/>
                </a:lnTo>
                <a:lnTo>
                  <a:pt x="2941" y="4833"/>
                </a:lnTo>
                <a:lnTo>
                  <a:pt x="2961" y="4819"/>
                </a:lnTo>
                <a:lnTo>
                  <a:pt x="2965" y="4798"/>
                </a:lnTo>
                <a:lnTo>
                  <a:pt x="2973" y="4776"/>
                </a:lnTo>
                <a:lnTo>
                  <a:pt x="2982" y="4755"/>
                </a:lnTo>
                <a:lnTo>
                  <a:pt x="2991" y="4736"/>
                </a:lnTo>
                <a:lnTo>
                  <a:pt x="3003" y="4717"/>
                </a:lnTo>
                <a:lnTo>
                  <a:pt x="3016" y="4700"/>
                </a:lnTo>
                <a:lnTo>
                  <a:pt x="3032" y="4683"/>
                </a:lnTo>
                <a:lnTo>
                  <a:pt x="3047" y="4666"/>
                </a:lnTo>
                <a:lnTo>
                  <a:pt x="3048" y="4643"/>
                </a:lnTo>
                <a:lnTo>
                  <a:pt x="3050" y="4622"/>
                </a:lnTo>
                <a:lnTo>
                  <a:pt x="3055" y="4576"/>
                </a:lnTo>
                <a:lnTo>
                  <a:pt x="3016" y="4565"/>
                </a:lnTo>
                <a:lnTo>
                  <a:pt x="2978" y="4553"/>
                </a:lnTo>
                <a:lnTo>
                  <a:pt x="2940" y="4541"/>
                </a:lnTo>
                <a:lnTo>
                  <a:pt x="2902" y="4527"/>
                </a:lnTo>
                <a:lnTo>
                  <a:pt x="2864" y="4513"/>
                </a:lnTo>
                <a:lnTo>
                  <a:pt x="2827" y="4498"/>
                </a:lnTo>
                <a:lnTo>
                  <a:pt x="2790" y="4481"/>
                </a:lnTo>
                <a:lnTo>
                  <a:pt x="2754" y="4465"/>
                </a:lnTo>
                <a:lnTo>
                  <a:pt x="2717" y="4448"/>
                </a:lnTo>
                <a:lnTo>
                  <a:pt x="2682" y="4429"/>
                </a:lnTo>
                <a:lnTo>
                  <a:pt x="2647" y="4410"/>
                </a:lnTo>
                <a:lnTo>
                  <a:pt x="2612" y="4390"/>
                </a:lnTo>
                <a:lnTo>
                  <a:pt x="2577" y="4369"/>
                </a:lnTo>
                <a:lnTo>
                  <a:pt x="2542" y="4349"/>
                </a:lnTo>
                <a:lnTo>
                  <a:pt x="2509" y="4327"/>
                </a:lnTo>
                <a:lnTo>
                  <a:pt x="2476" y="4304"/>
                </a:lnTo>
                <a:lnTo>
                  <a:pt x="2444" y="4280"/>
                </a:lnTo>
                <a:lnTo>
                  <a:pt x="2411" y="4256"/>
                </a:lnTo>
                <a:lnTo>
                  <a:pt x="2379" y="4231"/>
                </a:lnTo>
                <a:lnTo>
                  <a:pt x="2348" y="4206"/>
                </a:lnTo>
                <a:lnTo>
                  <a:pt x="2317" y="4180"/>
                </a:lnTo>
                <a:lnTo>
                  <a:pt x="2287" y="4153"/>
                </a:lnTo>
                <a:lnTo>
                  <a:pt x="2258" y="4126"/>
                </a:lnTo>
                <a:lnTo>
                  <a:pt x="2228" y="4099"/>
                </a:lnTo>
                <a:lnTo>
                  <a:pt x="2200" y="4069"/>
                </a:lnTo>
                <a:lnTo>
                  <a:pt x="2173" y="4041"/>
                </a:lnTo>
                <a:lnTo>
                  <a:pt x="2146" y="4011"/>
                </a:lnTo>
                <a:lnTo>
                  <a:pt x="2119" y="3980"/>
                </a:lnTo>
                <a:lnTo>
                  <a:pt x="2094" y="3950"/>
                </a:lnTo>
                <a:lnTo>
                  <a:pt x="2069" y="3918"/>
                </a:lnTo>
                <a:lnTo>
                  <a:pt x="2044" y="3887"/>
                </a:lnTo>
                <a:lnTo>
                  <a:pt x="2020" y="3854"/>
                </a:lnTo>
                <a:lnTo>
                  <a:pt x="1991" y="3861"/>
                </a:lnTo>
                <a:lnTo>
                  <a:pt x="1963" y="3866"/>
                </a:lnTo>
                <a:lnTo>
                  <a:pt x="1934" y="3871"/>
                </a:lnTo>
                <a:lnTo>
                  <a:pt x="1905" y="3874"/>
                </a:lnTo>
                <a:lnTo>
                  <a:pt x="1876" y="3876"/>
                </a:lnTo>
                <a:lnTo>
                  <a:pt x="1848" y="3877"/>
                </a:lnTo>
                <a:lnTo>
                  <a:pt x="1819" y="3876"/>
                </a:lnTo>
                <a:lnTo>
                  <a:pt x="1789" y="3875"/>
                </a:lnTo>
                <a:lnTo>
                  <a:pt x="1761" y="3873"/>
                </a:lnTo>
                <a:lnTo>
                  <a:pt x="1732" y="3868"/>
                </a:lnTo>
                <a:lnTo>
                  <a:pt x="1703" y="3863"/>
                </a:lnTo>
                <a:lnTo>
                  <a:pt x="1675" y="3858"/>
                </a:lnTo>
                <a:lnTo>
                  <a:pt x="1647" y="3850"/>
                </a:lnTo>
                <a:lnTo>
                  <a:pt x="1619" y="3841"/>
                </a:lnTo>
                <a:lnTo>
                  <a:pt x="1591" y="3831"/>
                </a:lnTo>
                <a:lnTo>
                  <a:pt x="1564" y="3822"/>
                </a:lnTo>
                <a:lnTo>
                  <a:pt x="1548" y="3814"/>
                </a:lnTo>
                <a:lnTo>
                  <a:pt x="1532" y="3805"/>
                </a:lnTo>
                <a:lnTo>
                  <a:pt x="1515" y="3797"/>
                </a:lnTo>
                <a:lnTo>
                  <a:pt x="1500" y="3787"/>
                </a:lnTo>
                <a:lnTo>
                  <a:pt x="1485" y="3777"/>
                </a:lnTo>
                <a:lnTo>
                  <a:pt x="1470" y="3766"/>
                </a:lnTo>
                <a:lnTo>
                  <a:pt x="1456" y="3754"/>
                </a:lnTo>
                <a:lnTo>
                  <a:pt x="1441" y="3742"/>
                </a:lnTo>
                <a:lnTo>
                  <a:pt x="1429" y="3729"/>
                </a:lnTo>
                <a:lnTo>
                  <a:pt x="1416" y="3716"/>
                </a:lnTo>
                <a:lnTo>
                  <a:pt x="1406" y="3702"/>
                </a:lnTo>
                <a:lnTo>
                  <a:pt x="1396" y="3687"/>
                </a:lnTo>
                <a:lnTo>
                  <a:pt x="1386" y="3672"/>
                </a:lnTo>
                <a:lnTo>
                  <a:pt x="1378" y="3655"/>
                </a:lnTo>
                <a:lnTo>
                  <a:pt x="1372" y="3638"/>
                </a:lnTo>
                <a:lnTo>
                  <a:pt x="1366" y="3619"/>
                </a:lnTo>
                <a:lnTo>
                  <a:pt x="1362" y="3599"/>
                </a:lnTo>
                <a:lnTo>
                  <a:pt x="1359" y="3577"/>
                </a:lnTo>
                <a:lnTo>
                  <a:pt x="1359" y="3556"/>
                </a:lnTo>
                <a:lnTo>
                  <a:pt x="1360" y="3536"/>
                </a:lnTo>
                <a:lnTo>
                  <a:pt x="1363" y="3514"/>
                </a:lnTo>
                <a:lnTo>
                  <a:pt x="1367" y="3493"/>
                </a:lnTo>
                <a:lnTo>
                  <a:pt x="1374" y="3474"/>
                </a:lnTo>
                <a:lnTo>
                  <a:pt x="1382" y="3454"/>
                </a:lnTo>
                <a:lnTo>
                  <a:pt x="1390" y="3435"/>
                </a:lnTo>
                <a:lnTo>
                  <a:pt x="1401" y="3416"/>
                </a:lnTo>
                <a:lnTo>
                  <a:pt x="1412" y="3398"/>
                </a:lnTo>
                <a:lnTo>
                  <a:pt x="1425" y="3380"/>
                </a:lnTo>
                <a:lnTo>
                  <a:pt x="1439" y="3364"/>
                </a:lnTo>
                <a:lnTo>
                  <a:pt x="1454" y="3349"/>
                </a:lnTo>
                <a:lnTo>
                  <a:pt x="1470" y="3335"/>
                </a:lnTo>
                <a:lnTo>
                  <a:pt x="1486" y="3322"/>
                </a:lnTo>
                <a:lnTo>
                  <a:pt x="1497" y="3313"/>
                </a:lnTo>
                <a:lnTo>
                  <a:pt x="1507" y="3305"/>
                </a:lnTo>
                <a:lnTo>
                  <a:pt x="1529" y="3292"/>
                </a:lnTo>
                <a:lnTo>
                  <a:pt x="1552" y="3279"/>
                </a:lnTo>
                <a:lnTo>
                  <a:pt x="1576" y="3268"/>
                </a:lnTo>
                <a:lnTo>
                  <a:pt x="1600" y="3259"/>
                </a:lnTo>
                <a:lnTo>
                  <a:pt x="1624" y="3249"/>
                </a:lnTo>
                <a:lnTo>
                  <a:pt x="1673" y="3230"/>
                </a:lnTo>
                <a:lnTo>
                  <a:pt x="1679" y="3224"/>
                </a:lnTo>
                <a:lnTo>
                  <a:pt x="1685" y="3218"/>
                </a:lnTo>
                <a:lnTo>
                  <a:pt x="1689" y="3211"/>
                </a:lnTo>
                <a:lnTo>
                  <a:pt x="1691" y="3204"/>
                </a:lnTo>
                <a:lnTo>
                  <a:pt x="1692" y="3197"/>
                </a:lnTo>
                <a:lnTo>
                  <a:pt x="1691" y="3189"/>
                </a:lnTo>
                <a:lnTo>
                  <a:pt x="1690" y="3181"/>
                </a:lnTo>
                <a:lnTo>
                  <a:pt x="1688" y="3174"/>
                </a:lnTo>
                <a:lnTo>
                  <a:pt x="1682" y="3159"/>
                </a:lnTo>
                <a:lnTo>
                  <a:pt x="1673" y="3143"/>
                </a:lnTo>
                <a:lnTo>
                  <a:pt x="1663" y="3129"/>
                </a:lnTo>
                <a:lnTo>
                  <a:pt x="1654" y="3117"/>
                </a:lnTo>
                <a:lnTo>
                  <a:pt x="1640" y="3101"/>
                </a:lnTo>
                <a:lnTo>
                  <a:pt x="1625" y="3085"/>
                </a:lnTo>
                <a:lnTo>
                  <a:pt x="1596" y="3055"/>
                </a:lnTo>
                <a:lnTo>
                  <a:pt x="1564" y="3026"/>
                </a:lnTo>
                <a:lnTo>
                  <a:pt x="1532" y="3000"/>
                </a:lnTo>
                <a:lnTo>
                  <a:pt x="1497" y="2975"/>
                </a:lnTo>
                <a:lnTo>
                  <a:pt x="1462" y="2951"/>
                </a:lnTo>
                <a:lnTo>
                  <a:pt x="1426" y="2928"/>
                </a:lnTo>
                <a:lnTo>
                  <a:pt x="1389" y="2908"/>
                </a:lnTo>
                <a:lnTo>
                  <a:pt x="1352" y="2887"/>
                </a:lnTo>
                <a:lnTo>
                  <a:pt x="1314" y="2867"/>
                </a:lnTo>
                <a:lnTo>
                  <a:pt x="1237" y="2829"/>
                </a:lnTo>
                <a:lnTo>
                  <a:pt x="1160" y="2793"/>
                </a:lnTo>
                <a:lnTo>
                  <a:pt x="1084" y="2756"/>
                </a:lnTo>
                <a:lnTo>
                  <a:pt x="1029" y="2727"/>
                </a:lnTo>
                <a:lnTo>
                  <a:pt x="977" y="2697"/>
                </a:lnTo>
                <a:lnTo>
                  <a:pt x="925" y="2664"/>
                </a:lnTo>
                <a:lnTo>
                  <a:pt x="874" y="2630"/>
                </a:lnTo>
                <a:lnTo>
                  <a:pt x="823" y="2596"/>
                </a:lnTo>
                <a:lnTo>
                  <a:pt x="774" y="2560"/>
                </a:lnTo>
                <a:lnTo>
                  <a:pt x="725" y="2522"/>
                </a:lnTo>
                <a:lnTo>
                  <a:pt x="678" y="2484"/>
                </a:lnTo>
                <a:lnTo>
                  <a:pt x="632" y="2443"/>
                </a:lnTo>
                <a:lnTo>
                  <a:pt x="586" y="2402"/>
                </a:lnTo>
                <a:lnTo>
                  <a:pt x="541" y="2360"/>
                </a:lnTo>
                <a:lnTo>
                  <a:pt x="498" y="2317"/>
                </a:lnTo>
                <a:lnTo>
                  <a:pt x="456" y="2273"/>
                </a:lnTo>
                <a:lnTo>
                  <a:pt x="414" y="2227"/>
                </a:lnTo>
                <a:lnTo>
                  <a:pt x="374" y="2181"/>
                </a:lnTo>
                <a:lnTo>
                  <a:pt x="335" y="2135"/>
                </a:lnTo>
                <a:lnTo>
                  <a:pt x="301" y="2090"/>
                </a:lnTo>
                <a:lnTo>
                  <a:pt x="267" y="2046"/>
                </a:lnTo>
                <a:lnTo>
                  <a:pt x="236" y="1999"/>
                </a:lnTo>
                <a:lnTo>
                  <a:pt x="206" y="1952"/>
                </a:lnTo>
                <a:lnTo>
                  <a:pt x="176" y="1903"/>
                </a:lnTo>
                <a:lnTo>
                  <a:pt x="148" y="1854"/>
                </a:lnTo>
                <a:lnTo>
                  <a:pt x="123" y="1804"/>
                </a:lnTo>
                <a:lnTo>
                  <a:pt x="99" y="1753"/>
                </a:lnTo>
                <a:lnTo>
                  <a:pt x="77" y="1701"/>
                </a:lnTo>
                <a:lnTo>
                  <a:pt x="58" y="1649"/>
                </a:lnTo>
                <a:lnTo>
                  <a:pt x="49" y="1623"/>
                </a:lnTo>
                <a:lnTo>
                  <a:pt x="41" y="1596"/>
                </a:lnTo>
                <a:lnTo>
                  <a:pt x="34" y="1568"/>
                </a:lnTo>
                <a:lnTo>
                  <a:pt x="27" y="1541"/>
                </a:lnTo>
                <a:lnTo>
                  <a:pt x="21" y="1514"/>
                </a:lnTo>
                <a:lnTo>
                  <a:pt x="16" y="1487"/>
                </a:lnTo>
                <a:lnTo>
                  <a:pt x="11" y="1459"/>
                </a:lnTo>
                <a:lnTo>
                  <a:pt x="8" y="1431"/>
                </a:lnTo>
                <a:lnTo>
                  <a:pt x="4" y="1403"/>
                </a:lnTo>
                <a:lnTo>
                  <a:pt x="2" y="1375"/>
                </a:lnTo>
                <a:lnTo>
                  <a:pt x="1" y="1347"/>
                </a:lnTo>
                <a:lnTo>
                  <a:pt x="0" y="1318"/>
                </a:lnTo>
                <a:lnTo>
                  <a:pt x="1" y="1286"/>
                </a:lnTo>
                <a:lnTo>
                  <a:pt x="4" y="1252"/>
                </a:lnTo>
                <a:lnTo>
                  <a:pt x="8" y="1217"/>
                </a:lnTo>
                <a:lnTo>
                  <a:pt x="12" y="1184"/>
                </a:lnTo>
                <a:lnTo>
                  <a:pt x="19" y="1150"/>
                </a:lnTo>
                <a:lnTo>
                  <a:pt x="26" y="1116"/>
                </a:lnTo>
                <a:lnTo>
                  <a:pt x="35" y="1084"/>
                </a:lnTo>
                <a:lnTo>
                  <a:pt x="47" y="1051"/>
                </a:lnTo>
                <a:lnTo>
                  <a:pt x="60" y="1021"/>
                </a:lnTo>
                <a:lnTo>
                  <a:pt x="75" y="990"/>
                </a:lnTo>
                <a:lnTo>
                  <a:pt x="83" y="976"/>
                </a:lnTo>
                <a:lnTo>
                  <a:pt x="92" y="962"/>
                </a:lnTo>
                <a:lnTo>
                  <a:pt x="101" y="948"/>
                </a:lnTo>
                <a:lnTo>
                  <a:pt x="112" y="935"/>
                </a:lnTo>
                <a:lnTo>
                  <a:pt x="123" y="923"/>
                </a:lnTo>
                <a:lnTo>
                  <a:pt x="134" y="910"/>
                </a:lnTo>
                <a:lnTo>
                  <a:pt x="146" y="899"/>
                </a:lnTo>
                <a:lnTo>
                  <a:pt x="159" y="887"/>
                </a:lnTo>
                <a:lnTo>
                  <a:pt x="172" y="877"/>
                </a:lnTo>
                <a:lnTo>
                  <a:pt x="186" y="867"/>
                </a:lnTo>
                <a:lnTo>
                  <a:pt x="201" y="858"/>
                </a:lnTo>
                <a:lnTo>
                  <a:pt x="217" y="849"/>
                </a:lnTo>
                <a:lnTo>
                  <a:pt x="215" y="829"/>
                </a:lnTo>
                <a:lnTo>
                  <a:pt x="214" y="811"/>
                </a:lnTo>
                <a:lnTo>
                  <a:pt x="215" y="791"/>
                </a:lnTo>
                <a:lnTo>
                  <a:pt x="217" y="772"/>
                </a:lnTo>
                <a:lnTo>
                  <a:pt x="221" y="753"/>
                </a:lnTo>
                <a:lnTo>
                  <a:pt x="225" y="735"/>
                </a:lnTo>
                <a:lnTo>
                  <a:pt x="231" y="716"/>
                </a:lnTo>
                <a:lnTo>
                  <a:pt x="237" y="698"/>
                </a:lnTo>
                <a:lnTo>
                  <a:pt x="245" y="680"/>
                </a:lnTo>
                <a:lnTo>
                  <a:pt x="253" y="663"/>
                </a:lnTo>
                <a:lnTo>
                  <a:pt x="263" y="647"/>
                </a:lnTo>
                <a:lnTo>
                  <a:pt x="274" y="631"/>
                </a:lnTo>
                <a:lnTo>
                  <a:pt x="286" y="616"/>
                </a:lnTo>
                <a:lnTo>
                  <a:pt x="299" y="601"/>
                </a:lnTo>
                <a:lnTo>
                  <a:pt x="312" y="588"/>
                </a:lnTo>
                <a:lnTo>
                  <a:pt x="327" y="575"/>
                </a:lnTo>
                <a:lnTo>
                  <a:pt x="353" y="554"/>
                </a:lnTo>
                <a:lnTo>
                  <a:pt x="381" y="536"/>
                </a:lnTo>
                <a:lnTo>
                  <a:pt x="409" y="519"/>
                </a:lnTo>
                <a:lnTo>
                  <a:pt x="438" y="505"/>
                </a:lnTo>
                <a:lnTo>
                  <a:pt x="469" y="493"/>
                </a:lnTo>
                <a:lnTo>
                  <a:pt x="500" y="484"/>
                </a:lnTo>
                <a:lnTo>
                  <a:pt x="532" y="475"/>
                </a:lnTo>
                <a:lnTo>
                  <a:pt x="564" y="468"/>
                </a:lnTo>
                <a:lnTo>
                  <a:pt x="597" y="464"/>
                </a:lnTo>
                <a:lnTo>
                  <a:pt x="629" y="461"/>
                </a:lnTo>
                <a:lnTo>
                  <a:pt x="663" y="460"/>
                </a:lnTo>
                <a:lnTo>
                  <a:pt x="696" y="460"/>
                </a:lnTo>
                <a:lnTo>
                  <a:pt x="729" y="462"/>
                </a:lnTo>
                <a:lnTo>
                  <a:pt x="762" y="466"/>
                </a:lnTo>
                <a:lnTo>
                  <a:pt x="795" y="471"/>
                </a:lnTo>
                <a:lnTo>
                  <a:pt x="826" y="477"/>
                </a:lnTo>
                <a:lnTo>
                  <a:pt x="853" y="485"/>
                </a:lnTo>
                <a:lnTo>
                  <a:pt x="879" y="493"/>
                </a:lnTo>
                <a:lnTo>
                  <a:pt x="904" y="504"/>
                </a:lnTo>
                <a:lnTo>
                  <a:pt x="931" y="516"/>
                </a:lnTo>
                <a:lnTo>
                  <a:pt x="954" y="529"/>
                </a:lnTo>
                <a:lnTo>
                  <a:pt x="978" y="544"/>
                </a:lnTo>
                <a:lnTo>
                  <a:pt x="1000" y="561"/>
                </a:lnTo>
                <a:lnTo>
                  <a:pt x="1022" y="578"/>
                </a:lnTo>
                <a:lnTo>
                  <a:pt x="1041" y="598"/>
                </a:lnTo>
                <a:lnTo>
                  <a:pt x="1060" y="617"/>
                </a:lnTo>
                <a:lnTo>
                  <a:pt x="1077" y="639"/>
                </a:lnTo>
                <a:lnTo>
                  <a:pt x="1091" y="662"/>
                </a:lnTo>
                <a:lnTo>
                  <a:pt x="1104" y="687"/>
                </a:lnTo>
                <a:lnTo>
                  <a:pt x="1116" y="712"/>
                </a:lnTo>
                <a:lnTo>
                  <a:pt x="1125" y="738"/>
                </a:lnTo>
                <a:lnTo>
                  <a:pt x="1128" y="752"/>
                </a:lnTo>
                <a:lnTo>
                  <a:pt x="1131" y="766"/>
                </a:lnTo>
                <a:lnTo>
                  <a:pt x="1172" y="779"/>
                </a:lnTo>
                <a:lnTo>
                  <a:pt x="1211" y="793"/>
                </a:lnTo>
                <a:lnTo>
                  <a:pt x="1251" y="809"/>
                </a:lnTo>
                <a:lnTo>
                  <a:pt x="1290" y="825"/>
                </a:lnTo>
                <a:lnTo>
                  <a:pt x="1369" y="858"/>
                </a:lnTo>
                <a:lnTo>
                  <a:pt x="1446" y="892"/>
                </a:lnTo>
                <a:lnTo>
                  <a:pt x="1436" y="822"/>
                </a:lnTo>
                <a:lnTo>
                  <a:pt x="1427" y="750"/>
                </a:lnTo>
                <a:lnTo>
                  <a:pt x="1410" y="606"/>
                </a:lnTo>
                <a:lnTo>
                  <a:pt x="1388" y="608"/>
                </a:lnTo>
                <a:lnTo>
                  <a:pt x="1366" y="608"/>
                </a:lnTo>
                <a:lnTo>
                  <a:pt x="1345" y="605"/>
                </a:lnTo>
                <a:lnTo>
                  <a:pt x="1323" y="603"/>
                </a:lnTo>
                <a:lnTo>
                  <a:pt x="1301" y="599"/>
                </a:lnTo>
                <a:lnTo>
                  <a:pt x="1279" y="593"/>
                </a:lnTo>
                <a:lnTo>
                  <a:pt x="1259" y="586"/>
                </a:lnTo>
                <a:lnTo>
                  <a:pt x="1239" y="578"/>
                </a:lnTo>
                <a:lnTo>
                  <a:pt x="1220" y="568"/>
                </a:lnTo>
                <a:lnTo>
                  <a:pt x="1200" y="558"/>
                </a:lnTo>
                <a:lnTo>
                  <a:pt x="1183" y="546"/>
                </a:lnTo>
                <a:lnTo>
                  <a:pt x="1165" y="531"/>
                </a:lnTo>
                <a:lnTo>
                  <a:pt x="1149" y="517"/>
                </a:lnTo>
                <a:lnTo>
                  <a:pt x="1135" y="501"/>
                </a:lnTo>
                <a:lnTo>
                  <a:pt x="1121" y="484"/>
                </a:lnTo>
                <a:lnTo>
                  <a:pt x="1109" y="465"/>
                </a:lnTo>
                <a:lnTo>
                  <a:pt x="1102" y="453"/>
                </a:lnTo>
                <a:lnTo>
                  <a:pt x="1096" y="442"/>
                </a:lnTo>
                <a:lnTo>
                  <a:pt x="1084" y="418"/>
                </a:lnTo>
                <a:lnTo>
                  <a:pt x="1075" y="393"/>
                </a:lnTo>
                <a:lnTo>
                  <a:pt x="1069" y="367"/>
                </a:lnTo>
                <a:lnTo>
                  <a:pt x="1064" y="341"/>
                </a:lnTo>
                <a:lnTo>
                  <a:pt x="1062" y="315"/>
                </a:lnTo>
                <a:lnTo>
                  <a:pt x="1063" y="289"/>
                </a:lnTo>
                <a:lnTo>
                  <a:pt x="1065" y="263"/>
                </a:lnTo>
                <a:lnTo>
                  <a:pt x="1070" y="237"/>
                </a:lnTo>
                <a:lnTo>
                  <a:pt x="1076" y="211"/>
                </a:lnTo>
                <a:lnTo>
                  <a:pt x="1086" y="186"/>
                </a:lnTo>
                <a:lnTo>
                  <a:pt x="1097" y="162"/>
                </a:lnTo>
                <a:lnTo>
                  <a:pt x="1110" y="139"/>
                </a:lnTo>
                <a:lnTo>
                  <a:pt x="1125" y="118"/>
                </a:lnTo>
                <a:lnTo>
                  <a:pt x="1134" y="108"/>
                </a:lnTo>
                <a:lnTo>
                  <a:pt x="1142" y="98"/>
                </a:lnTo>
                <a:lnTo>
                  <a:pt x="1152" y="89"/>
                </a:lnTo>
                <a:lnTo>
                  <a:pt x="1162" y="79"/>
                </a:lnTo>
                <a:close/>
                <a:moveTo>
                  <a:pt x="925" y="1586"/>
                </a:moveTo>
                <a:lnTo>
                  <a:pt x="925" y="1586"/>
                </a:lnTo>
                <a:lnTo>
                  <a:pt x="917" y="1609"/>
                </a:lnTo>
                <a:lnTo>
                  <a:pt x="912" y="1631"/>
                </a:lnTo>
                <a:lnTo>
                  <a:pt x="910" y="1654"/>
                </a:lnTo>
                <a:lnTo>
                  <a:pt x="909" y="1677"/>
                </a:lnTo>
                <a:lnTo>
                  <a:pt x="910" y="1700"/>
                </a:lnTo>
                <a:lnTo>
                  <a:pt x="913" y="1723"/>
                </a:lnTo>
                <a:lnTo>
                  <a:pt x="917" y="1746"/>
                </a:lnTo>
                <a:lnTo>
                  <a:pt x="924" y="1768"/>
                </a:lnTo>
                <a:lnTo>
                  <a:pt x="932" y="1790"/>
                </a:lnTo>
                <a:lnTo>
                  <a:pt x="940" y="1813"/>
                </a:lnTo>
                <a:lnTo>
                  <a:pt x="950" y="1834"/>
                </a:lnTo>
                <a:lnTo>
                  <a:pt x="961" y="1855"/>
                </a:lnTo>
                <a:lnTo>
                  <a:pt x="972" y="1876"/>
                </a:lnTo>
                <a:lnTo>
                  <a:pt x="984" y="1897"/>
                </a:lnTo>
                <a:lnTo>
                  <a:pt x="1009" y="1935"/>
                </a:lnTo>
                <a:lnTo>
                  <a:pt x="1039" y="1976"/>
                </a:lnTo>
                <a:lnTo>
                  <a:pt x="1071" y="2015"/>
                </a:lnTo>
                <a:lnTo>
                  <a:pt x="1104" y="2053"/>
                </a:lnTo>
                <a:lnTo>
                  <a:pt x="1139" y="2090"/>
                </a:lnTo>
                <a:lnTo>
                  <a:pt x="1176" y="2125"/>
                </a:lnTo>
                <a:lnTo>
                  <a:pt x="1213" y="2160"/>
                </a:lnTo>
                <a:lnTo>
                  <a:pt x="1252" y="2192"/>
                </a:lnTo>
                <a:lnTo>
                  <a:pt x="1291" y="2224"/>
                </a:lnTo>
                <a:lnTo>
                  <a:pt x="1332" y="2254"/>
                </a:lnTo>
                <a:lnTo>
                  <a:pt x="1373" y="2285"/>
                </a:lnTo>
                <a:lnTo>
                  <a:pt x="1415" y="2313"/>
                </a:lnTo>
                <a:lnTo>
                  <a:pt x="1458" y="2341"/>
                </a:lnTo>
                <a:lnTo>
                  <a:pt x="1501" y="2367"/>
                </a:lnTo>
                <a:lnTo>
                  <a:pt x="1545" y="2393"/>
                </a:lnTo>
                <a:lnTo>
                  <a:pt x="1589" y="2419"/>
                </a:lnTo>
                <a:lnTo>
                  <a:pt x="1634" y="2443"/>
                </a:lnTo>
                <a:lnTo>
                  <a:pt x="1540" y="1683"/>
                </a:lnTo>
                <a:lnTo>
                  <a:pt x="1517" y="1669"/>
                </a:lnTo>
                <a:lnTo>
                  <a:pt x="1496" y="1656"/>
                </a:lnTo>
                <a:lnTo>
                  <a:pt x="1474" y="1642"/>
                </a:lnTo>
                <a:lnTo>
                  <a:pt x="1452" y="1628"/>
                </a:lnTo>
                <a:lnTo>
                  <a:pt x="1411" y="1598"/>
                </a:lnTo>
                <a:lnTo>
                  <a:pt x="1370" y="1566"/>
                </a:lnTo>
                <a:lnTo>
                  <a:pt x="1328" y="1536"/>
                </a:lnTo>
                <a:lnTo>
                  <a:pt x="1287" y="1505"/>
                </a:lnTo>
                <a:lnTo>
                  <a:pt x="1265" y="1491"/>
                </a:lnTo>
                <a:lnTo>
                  <a:pt x="1244" y="1477"/>
                </a:lnTo>
                <a:lnTo>
                  <a:pt x="1221" y="1465"/>
                </a:lnTo>
                <a:lnTo>
                  <a:pt x="1198" y="1453"/>
                </a:lnTo>
                <a:lnTo>
                  <a:pt x="1188" y="1448"/>
                </a:lnTo>
                <a:lnTo>
                  <a:pt x="1177" y="1444"/>
                </a:lnTo>
                <a:lnTo>
                  <a:pt x="1167" y="1441"/>
                </a:lnTo>
                <a:lnTo>
                  <a:pt x="1157" y="1439"/>
                </a:lnTo>
                <a:lnTo>
                  <a:pt x="1147" y="1437"/>
                </a:lnTo>
                <a:lnTo>
                  <a:pt x="1136" y="1436"/>
                </a:lnTo>
                <a:lnTo>
                  <a:pt x="1126" y="1436"/>
                </a:lnTo>
                <a:lnTo>
                  <a:pt x="1115" y="1436"/>
                </a:lnTo>
                <a:lnTo>
                  <a:pt x="1096" y="1439"/>
                </a:lnTo>
                <a:lnTo>
                  <a:pt x="1075" y="1444"/>
                </a:lnTo>
                <a:lnTo>
                  <a:pt x="1056" y="1452"/>
                </a:lnTo>
                <a:lnTo>
                  <a:pt x="1037" y="1462"/>
                </a:lnTo>
                <a:lnTo>
                  <a:pt x="1019" y="1473"/>
                </a:lnTo>
                <a:lnTo>
                  <a:pt x="1002" y="1486"/>
                </a:lnTo>
                <a:lnTo>
                  <a:pt x="986" y="1500"/>
                </a:lnTo>
                <a:lnTo>
                  <a:pt x="971" y="1515"/>
                </a:lnTo>
                <a:lnTo>
                  <a:pt x="957" y="1533"/>
                </a:lnTo>
                <a:lnTo>
                  <a:pt x="945" y="1550"/>
                </a:lnTo>
                <a:lnTo>
                  <a:pt x="934" y="1567"/>
                </a:lnTo>
                <a:lnTo>
                  <a:pt x="925" y="1586"/>
                </a:lnTo>
                <a:close/>
                <a:moveTo>
                  <a:pt x="6110" y="1456"/>
                </a:moveTo>
                <a:lnTo>
                  <a:pt x="6110" y="1456"/>
                </a:lnTo>
                <a:lnTo>
                  <a:pt x="6088" y="1468"/>
                </a:lnTo>
                <a:lnTo>
                  <a:pt x="6065" y="1481"/>
                </a:lnTo>
                <a:lnTo>
                  <a:pt x="6045" y="1494"/>
                </a:lnTo>
                <a:lnTo>
                  <a:pt x="6023" y="1509"/>
                </a:lnTo>
                <a:lnTo>
                  <a:pt x="5983" y="1538"/>
                </a:lnTo>
                <a:lnTo>
                  <a:pt x="5941" y="1568"/>
                </a:lnTo>
                <a:lnTo>
                  <a:pt x="5901" y="1599"/>
                </a:lnTo>
                <a:lnTo>
                  <a:pt x="5861" y="1629"/>
                </a:lnTo>
                <a:lnTo>
                  <a:pt x="5840" y="1643"/>
                </a:lnTo>
                <a:lnTo>
                  <a:pt x="5818" y="1658"/>
                </a:lnTo>
                <a:lnTo>
                  <a:pt x="5797" y="1671"/>
                </a:lnTo>
                <a:lnTo>
                  <a:pt x="5775" y="1683"/>
                </a:lnTo>
                <a:lnTo>
                  <a:pt x="5751" y="1873"/>
                </a:lnTo>
                <a:lnTo>
                  <a:pt x="5727" y="2063"/>
                </a:lnTo>
                <a:lnTo>
                  <a:pt x="5683" y="2443"/>
                </a:lnTo>
                <a:lnTo>
                  <a:pt x="5743" y="2410"/>
                </a:lnTo>
                <a:lnTo>
                  <a:pt x="5804" y="2374"/>
                </a:lnTo>
                <a:lnTo>
                  <a:pt x="5863" y="2337"/>
                </a:lnTo>
                <a:lnTo>
                  <a:pt x="5922" y="2298"/>
                </a:lnTo>
                <a:lnTo>
                  <a:pt x="5979" y="2258"/>
                </a:lnTo>
                <a:lnTo>
                  <a:pt x="6008" y="2236"/>
                </a:lnTo>
                <a:lnTo>
                  <a:pt x="6035" y="2214"/>
                </a:lnTo>
                <a:lnTo>
                  <a:pt x="6063" y="2192"/>
                </a:lnTo>
                <a:lnTo>
                  <a:pt x="6089" y="2169"/>
                </a:lnTo>
                <a:lnTo>
                  <a:pt x="6116" y="2147"/>
                </a:lnTo>
                <a:lnTo>
                  <a:pt x="6141" y="2123"/>
                </a:lnTo>
                <a:lnTo>
                  <a:pt x="6186" y="2078"/>
                </a:lnTo>
                <a:lnTo>
                  <a:pt x="6208" y="2055"/>
                </a:lnTo>
                <a:lnTo>
                  <a:pt x="6229" y="2033"/>
                </a:lnTo>
                <a:lnTo>
                  <a:pt x="6250" y="2009"/>
                </a:lnTo>
                <a:lnTo>
                  <a:pt x="6271" y="1984"/>
                </a:lnTo>
                <a:lnTo>
                  <a:pt x="6289" y="1959"/>
                </a:lnTo>
                <a:lnTo>
                  <a:pt x="6308" y="1933"/>
                </a:lnTo>
                <a:lnTo>
                  <a:pt x="6325" y="1906"/>
                </a:lnTo>
                <a:lnTo>
                  <a:pt x="6341" y="1879"/>
                </a:lnTo>
                <a:lnTo>
                  <a:pt x="6355" y="1851"/>
                </a:lnTo>
                <a:lnTo>
                  <a:pt x="6368" y="1823"/>
                </a:lnTo>
                <a:lnTo>
                  <a:pt x="6380" y="1793"/>
                </a:lnTo>
                <a:lnTo>
                  <a:pt x="6390" y="1764"/>
                </a:lnTo>
                <a:lnTo>
                  <a:pt x="6398" y="1734"/>
                </a:lnTo>
                <a:lnTo>
                  <a:pt x="6404" y="1702"/>
                </a:lnTo>
                <a:lnTo>
                  <a:pt x="6406" y="1688"/>
                </a:lnTo>
                <a:lnTo>
                  <a:pt x="6406" y="1674"/>
                </a:lnTo>
                <a:lnTo>
                  <a:pt x="6406" y="1659"/>
                </a:lnTo>
                <a:lnTo>
                  <a:pt x="6405" y="1644"/>
                </a:lnTo>
                <a:lnTo>
                  <a:pt x="6403" y="1630"/>
                </a:lnTo>
                <a:lnTo>
                  <a:pt x="6400" y="1616"/>
                </a:lnTo>
                <a:lnTo>
                  <a:pt x="6396" y="1602"/>
                </a:lnTo>
                <a:lnTo>
                  <a:pt x="6390" y="1589"/>
                </a:lnTo>
                <a:lnTo>
                  <a:pt x="6385" y="1575"/>
                </a:lnTo>
                <a:lnTo>
                  <a:pt x="6378" y="1562"/>
                </a:lnTo>
                <a:lnTo>
                  <a:pt x="6371" y="1550"/>
                </a:lnTo>
                <a:lnTo>
                  <a:pt x="6362" y="1537"/>
                </a:lnTo>
                <a:lnTo>
                  <a:pt x="6353" y="1525"/>
                </a:lnTo>
                <a:lnTo>
                  <a:pt x="6343" y="1514"/>
                </a:lnTo>
                <a:lnTo>
                  <a:pt x="6334" y="1503"/>
                </a:lnTo>
                <a:lnTo>
                  <a:pt x="6323" y="1493"/>
                </a:lnTo>
                <a:lnTo>
                  <a:pt x="6312" y="1484"/>
                </a:lnTo>
                <a:lnTo>
                  <a:pt x="6300" y="1475"/>
                </a:lnTo>
                <a:lnTo>
                  <a:pt x="6288" y="1467"/>
                </a:lnTo>
                <a:lnTo>
                  <a:pt x="6276" y="1460"/>
                </a:lnTo>
                <a:lnTo>
                  <a:pt x="6263" y="1453"/>
                </a:lnTo>
                <a:lnTo>
                  <a:pt x="6250" y="1449"/>
                </a:lnTo>
                <a:lnTo>
                  <a:pt x="6236" y="1444"/>
                </a:lnTo>
                <a:lnTo>
                  <a:pt x="6223" y="1440"/>
                </a:lnTo>
                <a:lnTo>
                  <a:pt x="6209" y="1438"/>
                </a:lnTo>
                <a:lnTo>
                  <a:pt x="6195" y="1437"/>
                </a:lnTo>
                <a:lnTo>
                  <a:pt x="6180" y="1437"/>
                </a:lnTo>
                <a:lnTo>
                  <a:pt x="6166" y="1438"/>
                </a:lnTo>
                <a:lnTo>
                  <a:pt x="6152" y="1441"/>
                </a:lnTo>
                <a:lnTo>
                  <a:pt x="6138" y="1444"/>
                </a:lnTo>
                <a:lnTo>
                  <a:pt x="6124" y="1450"/>
                </a:lnTo>
                <a:lnTo>
                  <a:pt x="6110" y="1456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bIns="900000" anchor="ctr">
            <a:normAutofit fontScale="25000" lnSpcReduction="20000"/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p>
            <a:pPr algn="ctr">
              <a:defRPr/>
            </a:pPr>
            <a:endParaRPr lang="zh-CN" altLang="en-US" dirty="0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cxnSp>
        <p:nvCxnSpPr>
          <p:cNvPr id="8" name="直接连接符 7"/>
          <p:cNvCxnSpPr/>
          <p:nvPr>
            <p:custDataLst>
              <p:tags r:id="rId10"/>
            </p:custDataLst>
          </p:nvPr>
        </p:nvCxnSpPr>
        <p:spPr>
          <a:xfrm flipH="1">
            <a:off x="4390390" y="2392680"/>
            <a:ext cx="1022350" cy="0"/>
          </a:xfrm>
          <a:prstGeom prst="line">
            <a:avLst/>
          </a:prstGeom>
          <a:ln w="9525">
            <a:solidFill>
              <a:srgbClr val="000000">
                <a:lumMod val="65000"/>
                <a:lumOff val="35000"/>
              </a:srgbClr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cxnSp>
        <p:nvCxnSpPr>
          <p:cNvPr id="11" name="直接连接符 10"/>
          <p:cNvCxnSpPr/>
          <p:nvPr>
            <p:custDataLst>
              <p:tags r:id="rId11"/>
            </p:custDataLst>
          </p:nvPr>
        </p:nvCxnSpPr>
        <p:spPr>
          <a:xfrm flipV="1">
            <a:off x="4390390" y="1971040"/>
            <a:ext cx="0" cy="421640"/>
          </a:xfrm>
          <a:prstGeom prst="line">
            <a:avLst/>
          </a:prstGeom>
          <a:ln w="9525">
            <a:solidFill>
              <a:srgbClr val="000000">
                <a:lumMod val="65000"/>
                <a:lumOff val="35000"/>
              </a:srgbClr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cxnSp>
        <p:nvCxnSpPr>
          <p:cNvPr id="15" name="直接连接符 14"/>
          <p:cNvCxnSpPr/>
          <p:nvPr>
            <p:custDataLst>
              <p:tags r:id="rId12"/>
            </p:custDataLst>
          </p:nvPr>
        </p:nvCxnSpPr>
        <p:spPr>
          <a:xfrm flipH="1">
            <a:off x="3399790" y="1971040"/>
            <a:ext cx="990600" cy="0"/>
          </a:xfrm>
          <a:prstGeom prst="line">
            <a:avLst/>
          </a:prstGeom>
          <a:ln w="9525">
            <a:solidFill>
              <a:srgbClr val="000000">
                <a:lumMod val="65000"/>
                <a:lumOff val="35000"/>
              </a:srgbClr>
            </a:solidFill>
            <a:tailEnd type="oval"/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cxnSp>
        <p:nvCxnSpPr>
          <p:cNvPr id="16" name="直接连接符 15"/>
          <p:cNvCxnSpPr/>
          <p:nvPr>
            <p:custDataLst>
              <p:tags r:id="rId13"/>
            </p:custDataLst>
          </p:nvPr>
        </p:nvCxnSpPr>
        <p:spPr>
          <a:xfrm>
            <a:off x="4512945" y="5043170"/>
            <a:ext cx="0" cy="369570"/>
          </a:xfrm>
          <a:prstGeom prst="line">
            <a:avLst/>
          </a:prstGeom>
          <a:ln w="9525">
            <a:solidFill>
              <a:srgbClr val="000000">
                <a:lumMod val="65000"/>
                <a:lumOff val="35000"/>
              </a:srgbClr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cxnSp>
        <p:nvCxnSpPr>
          <p:cNvPr id="17" name="直接连接符 16"/>
          <p:cNvCxnSpPr/>
          <p:nvPr>
            <p:custDataLst>
              <p:tags r:id="rId14"/>
            </p:custDataLst>
          </p:nvPr>
        </p:nvCxnSpPr>
        <p:spPr>
          <a:xfrm flipH="1">
            <a:off x="3392170" y="5412740"/>
            <a:ext cx="1120775" cy="0"/>
          </a:xfrm>
          <a:prstGeom prst="line">
            <a:avLst/>
          </a:prstGeom>
          <a:ln w="9525">
            <a:solidFill>
              <a:srgbClr val="000000">
                <a:lumMod val="65000"/>
                <a:lumOff val="35000"/>
              </a:srgbClr>
            </a:solidFill>
            <a:tailEnd type="oval"/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cxnSp>
        <p:nvCxnSpPr>
          <p:cNvPr id="18" name="直接连接符 17"/>
          <p:cNvCxnSpPr/>
          <p:nvPr>
            <p:custDataLst>
              <p:tags r:id="rId15"/>
            </p:custDataLst>
          </p:nvPr>
        </p:nvCxnSpPr>
        <p:spPr>
          <a:xfrm rot="10800000">
            <a:off x="7395845" y="3382010"/>
            <a:ext cx="0" cy="492125"/>
          </a:xfrm>
          <a:prstGeom prst="line">
            <a:avLst/>
          </a:prstGeom>
          <a:ln w="9525">
            <a:solidFill>
              <a:srgbClr val="000000">
                <a:lumMod val="65000"/>
                <a:lumOff val="35000"/>
              </a:srgbClr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cxnSp>
        <p:nvCxnSpPr>
          <p:cNvPr id="19" name="直接连接符 18"/>
          <p:cNvCxnSpPr/>
          <p:nvPr>
            <p:custDataLst>
              <p:tags r:id="rId16"/>
            </p:custDataLst>
          </p:nvPr>
        </p:nvCxnSpPr>
        <p:spPr>
          <a:xfrm rot="10800000" flipH="1">
            <a:off x="7395845" y="3382010"/>
            <a:ext cx="1504950" cy="0"/>
          </a:xfrm>
          <a:prstGeom prst="line">
            <a:avLst/>
          </a:prstGeom>
          <a:ln w="9525">
            <a:solidFill>
              <a:srgbClr val="000000">
                <a:lumMod val="65000"/>
                <a:lumOff val="35000"/>
              </a:srgbClr>
            </a:solidFill>
            <a:tailEnd type="oval"/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20" name="文本框 19"/>
          <p:cNvSpPr txBox="1"/>
          <p:nvPr>
            <p:custDataLst>
              <p:tags r:id="rId17"/>
            </p:custDataLst>
          </p:nvPr>
        </p:nvSpPr>
        <p:spPr>
          <a:xfrm>
            <a:off x="1421175" y="2157326"/>
            <a:ext cx="1695219" cy="1044985"/>
          </a:xfrm>
          <a:prstGeom prst="rect">
            <a:avLst/>
          </a:prstGeom>
          <a:noFill/>
        </p:spPr>
        <p:txBody>
          <a:bodyPr wrap="square" tIns="0" rtlCol="0">
            <a:normAutofit lnSpcReduction="20000"/>
          </a:bodyPr>
          <a:p>
            <a:pPr algn="r">
              <a:lnSpc>
                <a:spcPct val="120000"/>
              </a:lnSpc>
            </a:pPr>
            <a:r>
              <a:rPr lang="en-US" altLang="zh-CN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creator</a:t>
            </a:r>
            <a:r>
              <a:rPr lang="zh-CN" altLang="en-US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编辑器中进行开发，看着画面搭积木，组件化开发，不会编程也能做游戏</a:t>
            </a:r>
            <a:endParaRPr lang="zh-CN" altLang="en-US" sz="1200" spc="150">
              <a:solidFill>
                <a:srgbClr val="000000">
                  <a:lumMod val="65000"/>
                  <a:lumOff val="35000"/>
                </a:srgbClr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>
            <p:custDataLst>
              <p:tags r:id="rId18"/>
            </p:custDataLst>
          </p:nvPr>
        </p:nvSpPr>
        <p:spPr>
          <a:xfrm>
            <a:off x="1421175" y="1771100"/>
            <a:ext cx="1695219" cy="363736"/>
          </a:xfrm>
          <a:prstGeom prst="rect">
            <a:avLst/>
          </a:prstGeom>
          <a:noFill/>
        </p:spPr>
        <p:txBody>
          <a:bodyPr wrap="square" bIns="0" rtlCol="0" anchor="b" anchorCtr="0">
            <a:normAutofit lnSpcReduction="10000"/>
          </a:bodyPr>
          <a:p>
            <a:pPr algn="r">
              <a:lnSpc>
                <a:spcPct val="120000"/>
              </a:lnSpc>
            </a:pPr>
            <a:r>
              <a:rPr lang="zh-CN" altLang="en-US" b="1" spc="300">
                <a:solidFill>
                  <a:srgbClr val="1F74AD">
                    <a:lumMod val="75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可视化开发</a:t>
            </a:r>
            <a:endParaRPr lang="zh-CN" altLang="en-US" b="1" spc="300">
              <a:solidFill>
                <a:srgbClr val="1F74AD">
                  <a:lumMod val="75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>
            <p:custDataLst>
              <p:tags r:id="rId19"/>
            </p:custDataLst>
          </p:nvPr>
        </p:nvSpPr>
        <p:spPr>
          <a:xfrm>
            <a:off x="1421175" y="5149082"/>
            <a:ext cx="1695219" cy="1044985"/>
          </a:xfrm>
          <a:prstGeom prst="rect">
            <a:avLst/>
          </a:prstGeom>
          <a:noFill/>
        </p:spPr>
        <p:txBody>
          <a:bodyPr wrap="square" tIns="0" rtlCol="0">
            <a:normAutofit/>
          </a:bodyPr>
          <a:p>
            <a:pPr algn="r">
              <a:lnSpc>
                <a:spcPct val="120000"/>
              </a:lnSpc>
            </a:pPr>
            <a:r>
              <a:rPr lang="zh-CN" altLang="en-US" sz="12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新建立项、游戏制作、打包上线一条龙服务</a:t>
            </a:r>
            <a:endParaRPr lang="en-US" altLang="zh-CN" sz="1200" spc="150" dirty="0">
              <a:solidFill>
                <a:srgbClr val="000000">
                  <a:lumMod val="65000"/>
                  <a:lumOff val="35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sp>
        <p:nvSpPr>
          <p:cNvPr id="23" name="文本框 22"/>
          <p:cNvSpPr txBox="1"/>
          <p:nvPr>
            <p:custDataLst>
              <p:tags r:id="rId20"/>
            </p:custDataLst>
          </p:nvPr>
        </p:nvSpPr>
        <p:spPr>
          <a:xfrm>
            <a:off x="1421175" y="4762856"/>
            <a:ext cx="1695219" cy="363736"/>
          </a:xfrm>
          <a:prstGeom prst="rect">
            <a:avLst/>
          </a:prstGeom>
          <a:noFill/>
        </p:spPr>
        <p:txBody>
          <a:bodyPr wrap="square" bIns="0" rtlCol="0" anchor="b" anchorCtr="0">
            <a:normAutofit lnSpcReduction="10000"/>
          </a:bodyPr>
          <a:p>
            <a:pPr algn="r">
              <a:lnSpc>
                <a:spcPct val="120000"/>
              </a:lnSpc>
            </a:pPr>
            <a:r>
              <a:rPr lang="zh-CN" altLang="en-US" b="1" spc="300">
                <a:solidFill>
                  <a:srgbClr val="3498DB">
                    <a:lumMod val="75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开发一条龙</a:t>
            </a:r>
            <a:endParaRPr lang="zh-CN" altLang="en-US" b="1" spc="300">
              <a:solidFill>
                <a:srgbClr val="3498DB">
                  <a:lumMod val="75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文本框 54"/>
          <p:cNvSpPr txBox="1"/>
          <p:nvPr>
            <p:custDataLst>
              <p:tags r:id="rId21"/>
            </p:custDataLst>
          </p:nvPr>
        </p:nvSpPr>
        <p:spPr>
          <a:xfrm>
            <a:off x="9075605" y="3459392"/>
            <a:ext cx="1695216" cy="1044985"/>
          </a:xfrm>
          <a:prstGeom prst="rect">
            <a:avLst/>
          </a:prstGeom>
          <a:noFill/>
        </p:spPr>
        <p:txBody>
          <a:bodyPr wrap="square" tIns="0" rtlCol="0">
            <a:normAutofit lnSpcReduction="20000"/>
          </a:bodyPr>
          <a:p>
            <a:pPr>
              <a:lnSpc>
                <a:spcPct val="120000"/>
              </a:lnSpc>
            </a:pPr>
            <a:r>
              <a:rPr lang="zh-CN" altLang="en-US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优秀的跨平台开发方案，一次编码就能适配</a:t>
            </a:r>
            <a:r>
              <a:rPr lang="en-US" altLang="zh-CN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win</a:t>
            </a:r>
            <a:r>
              <a:rPr lang="zh-CN" altLang="en-US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、</a:t>
            </a:r>
            <a:r>
              <a:rPr lang="en-US" altLang="zh-CN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IOS</a:t>
            </a:r>
            <a:r>
              <a:rPr lang="zh-CN" altLang="en-US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、</a:t>
            </a:r>
            <a:r>
              <a:rPr lang="en-US" altLang="zh-CN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android</a:t>
            </a:r>
            <a:r>
              <a:rPr lang="zh-CN" altLang="en-US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、</a:t>
            </a:r>
            <a:r>
              <a:rPr lang="en-US" altLang="zh-CN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Mac</a:t>
            </a:r>
            <a:r>
              <a:rPr lang="zh-CN" altLang="en-US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、</a:t>
            </a:r>
            <a:r>
              <a:rPr lang="en-US" altLang="zh-CN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Web</a:t>
            </a:r>
            <a:r>
              <a:rPr lang="zh-CN" altLang="en-US" sz="1200" spc="150">
                <a:solidFill>
                  <a:srgbClr val="000000">
                    <a:lumMod val="65000"/>
                    <a:lumOff val="35000"/>
                  </a:srgbClr>
                </a:solidFill>
                <a:latin typeface="微软雅黑" panose="020B0503020204020204" charset="-122"/>
                <a:ea typeface="微软雅黑" panose="020B0503020204020204" charset="-122"/>
                <a:sym typeface="Arial" panose="020B0604020202020204" pitchFamily="34" charset="0"/>
              </a:rPr>
              <a:t>等众多平台</a:t>
            </a:r>
            <a:endParaRPr lang="zh-CN" altLang="en-US" sz="1200" spc="150">
              <a:solidFill>
                <a:srgbClr val="000000">
                  <a:lumMod val="65000"/>
                  <a:lumOff val="35000"/>
                </a:srgbClr>
              </a:solidFill>
              <a:latin typeface="微软雅黑" panose="020B0503020204020204" charset="-122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22"/>
            </p:custDataLst>
          </p:nvPr>
        </p:nvSpPr>
        <p:spPr>
          <a:xfrm>
            <a:off x="9075605" y="3073166"/>
            <a:ext cx="1695216" cy="363736"/>
          </a:xfrm>
          <a:prstGeom prst="rect">
            <a:avLst/>
          </a:prstGeom>
          <a:noFill/>
        </p:spPr>
        <p:txBody>
          <a:bodyPr wrap="square" bIns="0" rtlCol="0" anchor="b" anchorCtr="0">
            <a:normAutofit lnSpcReduction="10000"/>
          </a:bodyPr>
          <a:p>
            <a:pPr>
              <a:lnSpc>
                <a:spcPct val="120000"/>
              </a:lnSpc>
            </a:pPr>
            <a:r>
              <a:rPr lang="zh-CN" altLang="en-US" b="1" spc="300">
                <a:solidFill>
                  <a:srgbClr val="69A35B">
                    <a:lumMod val="75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Arial" panose="020B0604020202020204" pitchFamily="34" charset="0"/>
              </a:rPr>
              <a:t>跨平台开发</a:t>
            </a:r>
            <a:endParaRPr lang="zh-CN" altLang="en-US" b="1" spc="300">
              <a:solidFill>
                <a:srgbClr val="69A35B">
                  <a:lumMod val="75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上箭头 57"/>
          <p:cNvSpPr/>
          <p:nvPr>
            <p:custDataLst>
              <p:tags r:id="rId23"/>
            </p:custDataLst>
          </p:nvPr>
        </p:nvSpPr>
        <p:spPr>
          <a:xfrm rot="14400000">
            <a:off x="5176857" y="4053215"/>
            <a:ext cx="346746" cy="297426"/>
          </a:xfrm>
          <a:prstGeom prst="upArrow">
            <a:avLst>
              <a:gd name="adj1" fmla="val 57862"/>
              <a:gd name="adj2" fmla="val 61457"/>
            </a:avLst>
          </a:prstGeom>
          <a:solidFill>
            <a:srgbClr val="3498D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 fontScale="30000" lnSpcReduction="20000"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59" name="上箭头 58"/>
          <p:cNvSpPr/>
          <p:nvPr>
            <p:custDataLst>
              <p:tags r:id="rId24"/>
            </p:custDataLst>
          </p:nvPr>
        </p:nvSpPr>
        <p:spPr>
          <a:xfrm>
            <a:off x="5891761" y="2920474"/>
            <a:ext cx="346746" cy="297426"/>
          </a:xfrm>
          <a:prstGeom prst="upArrow">
            <a:avLst>
              <a:gd name="adj1" fmla="val 57862"/>
              <a:gd name="adj2" fmla="val 61457"/>
            </a:avLst>
          </a:prstGeom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 fontScale="30000" lnSpcReduction="20000"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  <p:sp>
        <p:nvSpPr>
          <p:cNvPr id="60" name="上箭头 59"/>
          <p:cNvSpPr/>
          <p:nvPr>
            <p:custDataLst>
              <p:tags r:id="rId25"/>
            </p:custDataLst>
          </p:nvPr>
        </p:nvSpPr>
        <p:spPr>
          <a:xfrm rot="7200000">
            <a:off x="6606665" y="4053215"/>
            <a:ext cx="346746" cy="297426"/>
          </a:xfrm>
          <a:prstGeom prst="upArrow">
            <a:avLst>
              <a:gd name="adj1" fmla="val 57862"/>
              <a:gd name="adj2" fmla="val 61457"/>
            </a:avLst>
          </a:prstGeom>
          <a:solidFill>
            <a:srgbClr val="69A35B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 fontScale="30000" lnSpcReduction="20000"/>
          </a:bodyPr>
          <a:p>
            <a:pPr algn="ctr"/>
            <a:endParaRPr lang="zh-CN" altLang="en-US"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477385" y="202565"/>
            <a:ext cx="310578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几份概念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grpSp>
        <p:nvGrpSpPr>
          <p:cNvPr id="56" name="组合 55"/>
          <p:cNvGrpSpPr/>
          <p:nvPr>
            <p:custDataLst>
              <p:tags r:id="rId2"/>
            </p:custDataLst>
          </p:nvPr>
        </p:nvGrpSpPr>
        <p:grpSpPr>
          <a:xfrm>
            <a:off x="1295918" y="1782446"/>
            <a:ext cx="2543409" cy="1676400"/>
            <a:chOff x="1304924" y="3171825"/>
            <a:chExt cx="2647951" cy="1745305"/>
          </a:xfrm>
        </p:grpSpPr>
        <p:cxnSp>
          <p:nvCxnSpPr>
            <p:cNvPr id="57" name="直接连接符 56"/>
            <p:cNvCxnSpPr/>
            <p:nvPr>
              <p:custDataLst>
                <p:tags r:id="rId3"/>
              </p:custDataLst>
            </p:nvPr>
          </p:nvCxnSpPr>
          <p:spPr>
            <a:xfrm>
              <a:off x="1390650" y="4791075"/>
              <a:ext cx="1866900" cy="0"/>
            </a:xfrm>
            <a:prstGeom prst="line">
              <a:avLst/>
            </a:prstGeom>
            <a:ln>
              <a:solidFill>
                <a:srgbClr val="52C2A5"/>
              </a:solidFill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cxnSp>
          <p:nvCxnSpPr>
            <p:cNvPr id="58" name="直接连接符 57"/>
            <p:cNvCxnSpPr/>
            <p:nvPr>
              <p:custDataLst>
                <p:tags r:id="rId4"/>
              </p:custDataLst>
            </p:nvPr>
          </p:nvCxnSpPr>
          <p:spPr>
            <a:xfrm>
              <a:off x="1304924" y="4907605"/>
              <a:ext cx="2505076" cy="0"/>
            </a:xfrm>
            <a:prstGeom prst="line">
              <a:avLst/>
            </a:prstGeom>
            <a:ln>
              <a:solidFill>
                <a:srgbClr val="52C2A5"/>
              </a:solidFill>
              <a:tailEnd type="oval"/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sp>
          <p:nvSpPr>
            <p:cNvPr id="59" name="任意多边形 58"/>
            <p:cNvSpPr/>
            <p:nvPr>
              <p:custDataLst>
                <p:tags r:id="rId5"/>
              </p:custDataLst>
            </p:nvPr>
          </p:nvSpPr>
          <p:spPr>
            <a:xfrm>
              <a:off x="1304924" y="3171825"/>
              <a:ext cx="2647951" cy="1745305"/>
            </a:xfrm>
            <a:custGeom>
              <a:avLst/>
              <a:gdLst>
                <a:gd name="connsiteX0" fmla="*/ 1 w 2647951"/>
                <a:gd name="connsiteY0" fmla="*/ 0 h 1743075"/>
                <a:gd name="connsiteX1" fmla="*/ 2647951 w 2647951"/>
                <a:gd name="connsiteY1" fmla="*/ 0 h 1743075"/>
                <a:gd name="connsiteX2" fmla="*/ 2647951 w 2647951"/>
                <a:gd name="connsiteY2" fmla="*/ 1266825 h 1743075"/>
                <a:gd name="connsiteX3" fmla="*/ 297057 w 2647951"/>
                <a:gd name="connsiteY3" fmla="*/ 1266825 h 1743075"/>
                <a:gd name="connsiteX4" fmla="*/ 233437 w 2647951"/>
                <a:gd name="connsiteY4" fmla="*/ 1329240 h 1743075"/>
                <a:gd name="connsiteX5" fmla="*/ 0 w 2647951"/>
                <a:gd name="connsiteY5" fmla="*/ 1743075 h 1743075"/>
                <a:gd name="connsiteX6" fmla="*/ 0 w 2647951"/>
                <a:gd name="connsiteY6" fmla="*/ 1114425 h 1743075"/>
                <a:gd name="connsiteX7" fmla="*/ 1 w 2647951"/>
                <a:gd name="connsiteY7" fmla="*/ 1114425 h 1743075"/>
                <a:gd name="connsiteX0-1" fmla="*/ 1 w 2647951"/>
                <a:gd name="connsiteY0-2" fmla="*/ 0 h 1743075"/>
                <a:gd name="connsiteX1-3" fmla="*/ 2647951 w 2647951"/>
                <a:gd name="connsiteY1-4" fmla="*/ 0 h 1743075"/>
                <a:gd name="connsiteX2-5" fmla="*/ 2647951 w 2647951"/>
                <a:gd name="connsiteY2-6" fmla="*/ 1266825 h 1743075"/>
                <a:gd name="connsiteX3-7" fmla="*/ 297057 w 2647951"/>
                <a:gd name="connsiteY3-8" fmla="*/ 1266825 h 1743075"/>
                <a:gd name="connsiteX4-9" fmla="*/ 233437 w 2647951"/>
                <a:gd name="connsiteY4-10" fmla="*/ 1329240 h 1743075"/>
                <a:gd name="connsiteX5-11" fmla="*/ 0 w 2647951"/>
                <a:gd name="connsiteY5-12" fmla="*/ 1743075 h 1743075"/>
                <a:gd name="connsiteX6-13" fmla="*/ 0 w 2647951"/>
                <a:gd name="connsiteY6-14" fmla="*/ 1114425 h 1743075"/>
                <a:gd name="connsiteX7-15" fmla="*/ 1 w 2647951"/>
                <a:gd name="connsiteY7-16" fmla="*/ 1114425 h 1743075"/>
                <a:gd name="connsiteX8" fmla="*/ 1 w 2647951"/>
                <a:gd name="connsiteY8" fmla="*/ 0 h 1743075"/>
                <a:gd name="connsiteX0-17" fmla="*/ 1 w 2647951"/>
                <a:gd name="connsiteY0-18" fmla="*/ 0 h 1743075"/>
                <a:gd name="connsiteX1-19" fmla="*/ 2647951 w 2647951"/>
                <a:gd name="connsiteY1-20" fmla="*/ 0 h 1743075"/>
                <a:gd name="connsiteX2-21" fmla="*/ 2647951 w 2647951"/>
                <a:gd name="connsiteY2-22" fmla="*/ 1266825 h 1743075"/>
                <a:gd name="connsiteX3-23" fmla="*/ 516132 w 2647951"/>
                <a:gd name="connsiteY3-24" fmla="*/ 1323975 h 1743075"/>
                <a:gd name="connsiteX4-25" fmla="*/ 233437 w 2647951"/>
                <a:gd name="connsiteY4-26" fmla="*/ 1329240 h 1743075"/>
                <a:gd name="connsiteX5-27" fmla="*/ 0 w 2647951"/>
                <a:gd name="connsiteY5-28" fmla="*/ 1743075 h 1743075"/>
                <a:gd name="connsiteX6-29" fmla="*/ 0 w 2647951"/>
                <a:gd name="connsiteY6-30" fmla="*/ 1114425 h 1743075"/>
                <a:gd name="connsiteX7-31" fmla="*/ 1 w 2647951"/>
                <a:gd name="connsiteY7-32" fmla="*/ 1114425 h 1743075"/>
                <a:gd name="connsiteX8-33" fmla="*/ 1 w 2647951"/>
                <a:gd name="connsiteY8-34" fmla="*/ 0 h 1743075"/>
                <a:gd name="connsiteX0-35" fmla="*/ 1 w 2647951"/>
                <a:gd name="connsiteY0-36" fmla="*/ 0 h 1743075"/>
                <a:gd name="connsiteX1-37" fmla="*/ 2647951 w 2647951"/>
                <a:gd name="connsiteY1-38" fmla="*/ 0 h 1743075"/>
                <a:gd name="connsiteX2-39" fmla="*/ 2647951 w 2647951"/>
                <a:gd name="connsiteY2-40" fmla="*/ 1266825 h 1743075"/>
                <a:gd name="connsiteX3-41" fmla="*/ 516132 w 2647951"/>
                <a:gd name="connsiteY3-42" fmla="*/ 1323975 h 1743075"/>
                <a:gd name="connsiteX4-43" fmla="*/ 233437 w 2647951"/>
                <a:gd name="connsiteY4-44" fmla="*/ 1329240 h 1743075"/>
                <a:gd name="connsiteX5-45" fmla="*/ 0 w 2647951"/>
                <a:gd name="connsiteY5-46" fmla="*/ 1743075 h 1743075"/>
                <a:gd name="connsiteX6-47" fmla="*/ 0 w 2647951"/>
                <a:gd name="connsiteY6-48" fmla="*/ 1114425 h 1743075"/>
                <a:gd name="connsiteX7-49" fmla="*/ 1 w 2647951"/>
                <a:gd name="connsiteY7-50" fmla="*/ 1114425 h 1743075"/>
                <a:gd name="connsiteX8-51" fmla="*/ 1 w 2647951"/>
                <a:gd name="connsiteY8-52" fmla="*/ 0 h 1743075"/>
                <a:gd name="connsiteX0-53" fmla="*/ 1 w 2647951"/>
                <a:gd name="connsiteY0-54" fmla="*/ 0 h 1745366"/>
                <a:gd name="connsiteX1-55" fmla="*/ 2647951 w 2647951"/>
                <a:gd name="connsiteY1-56" fmla="*/ 0 h 1745366"/>
                <a:gd name="connsiteX2-57" fmla="*/ 2647951 w 2647951"/>
                <a:gd name="connsiteY2-58" fmla="*/ 1266825 h 1745366"/>
                <a:gd name="connsiteX3-59" fmla="*/ 516132 w 2647951"/>
                <a:gd name="connsiteY3-60" fmla="*/ 1323975 h 1745366"/>
                <a:gd name="connsiteX4-61" fmla="*/ 0 w 2647951"/>
                <a:gd name="connsiteY4-62" fmla="*/ 1743075 h 1745366"/>
                <a:gd name="connsiteX5-63" fmla="*/ 0 w 2647951"/>
                <a:gd name="connsiteY5-64" fmla="*/ 1114425 h 1745366"/>
                <a:gd name="connsiteX6-65" fmla="*/ 1 w 2647951"/>
                <a:gd name="connsiteY6-66" fmla="*/ 1114425 h 1745366"/>
                <a:gd name="connsiteX7-67" fmla="*/ 1 w 2647951"/>
                <a:gd name="connsiteY7-68" fmla="*/ 0 h 1745366"/>
                <a:gd name="connsiteX0-69" fmla="*/ 1 w 2647951"/>
                <a:gd name="connsiteY0-70" fmla="*/ 0 h 1745305"/>
                <a:gd name="connsiteX1-71" fmla="*/ 2647951 w 2647951"/>
                <a:gd name="connsiteY1-72" fmla="*/ 0 h 1745305"/>
                <a:gd name="connsiteX2-73" fmla="*/ 2638426 w 2647951"/>
                <a:gd name="connsiteY2-74" fmla="*/ 1333500 h 1745305"/>
                <a:gd name="connsiteX3-75" fmla="*/ 516132 w 2647951"/>
                <a:gd name="connsiteY3-76" fmla="*/ 1323975 h 1745305"/>
                <a:gd name="connsiteX4-77" fmla="*/ 0 w 2647951"/>
                <a:gd name="connsiteY4-78" fmla="*/ 1743075 h 1745305"/>
                <a:gd name="connsiteX5-79" fmla="*/ 0 w 2647951"/>
                <a:gd name="connsiteY5-80" fmla="*/ 1114425 h 1745305"/>
                <a:gd name="connsiteX6-81" fmla="*/ 1 w 2647951"/>
                <a:gd name="connsiteY6-82" fmla="*/ 1114425 h 1745305"/>
                <a:gd name="connsiteX7-83" fmla="*/ 1 w 2647951"/>
                <a:gd name="connsiteY7-84" fmla="*/ 0 h 1745305"/>
              </a:gdLst>
              <a:ahLst/>
              <a:cxnLst>
                <a:cxn ang="0">
                  <a:pos x="connsiteX0-69" y="connsiteY0-70"/>
                </a:cxn>
                <a:cxn ang="0">
                  <a:pos x="connsiteX1-71" y="connsiteY1-72"/>
                </a:cxn>
                <a:cxn ang="0">
                  <a:pos x="connsiteX2-73" y="connsiteY2-74"/>
                </a:cxn>
                <a:cxn ang="0">
                  <a:pos x="connsiteX3-75" y="connsiteY3-76"/>
                </a:cxn>
                <a:cxn ang="0">
                  <a:pos x="connsiteX4-77" y="connsiteY4-78"/>
                </a:cxn>
                <a:cxn ang="0">
                  <a:pos x="connsiteX5-79" y="connsiteY5-80"/>
                </a:cxn>
                <a:cxn ang="0">
                  <a:pos x="connsiteX6-81" y="connsiteY6-82"/>
                </a:cxn>
                <a:cxn ang="0">
                  <a:pos x="connsiteX7-83" y="connsiteY7-84"/>
                </a:cxn>
              </a:cxnLst>
              <a:rect l="l" t="t" r="r" b="b"/>
              <a:pathLst>
                <a:path w="2647951" h="1745305">
                  <a:moveTo>
                    <a:pt x="1" y="0"/>
                  </a:moveTo>
                  <a:lnTo>
                    <a:pt x="2647951" y="0"/>
                  </a:lnTo>
                  <a:lnTo>
                    <a:pt x="2638426" y="1333500"/>
                  </a:lnTo>
                  <a:cubicBezTo>
                    <a:pt x="2246610" y="1544638"/>
                    <a:pt x="955870" y="1255713"/>
                    <a:pt x="516132" y="1323975"/>
                  </a:cubicBezTo>
                  <a:cubicBezTo>
                    <a:pt x="76394" y="1392237"/>
                    <a:pt x="86022" y="1778000"/>
                    <a:pt x="0" y="1743075"/>
                  </a:cubicBezTo>
                  <a:lnTo>
                    <a:pt x="0" y="1114425"/>
                  </a:lnTo>
                  <a:lnTo>
                    <a:pt x="1" y="1114425"/>
                  </a:lnTo>
                  <a:lnTo>
                    <a:pt x="1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rgbClr val="70CFE2">
                <a:shade val="50000"/>
              </a:srgbClr>
            </a:lnRef>
            <a:fillRef idx="1">
              <a:srgbClr val="70CFE2"/>
            </a:fillRef>
            <a:effectRef idx="0">
              <a:srgbClr val="70CFE2"/>
            </a:effectRef>
            <a:fontRef idx="minor">
              <a:srgbClr val="FFFFFF"/>
            </a:fontRef>
          </p:style>
          <p:txBody>
            <a:bodyPr bIns="504000" rtlCol="0" anchor="ctr">
              <a:normAutofit/>
            </a:bodyPr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rgbClr val="FFFFFF"/>
                  </a:solidFill>
                </a:rPr>
                <a:t>导演：场景和切换场景,游戏暂停等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61" name="文本框 60"/>
            <p:cNvSpPr txBox="1"/>
            <p:nvPr>
              <p:custDataLst>
                <p:tags r:id="rId6"/>
              </p:custDataLst>
            </p:nvPr>
          </p:nvSpPr>
          <p:spPr>
            <a:xfrm>
              <a:off x="3295650" y="4539734"/>
              <a:ext cx="476250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 fontScale="90000"/>
            </a:bodyPr>
            <a:p>
              <a:pPr algn="ctr"/>
              <a:r>
                <a:rPr lang="en-US" altLang="zh-CN" dirty="0" smtClean="0"/>
                <a:t>A</a:t>
              </a:r>
              <a:endParaRPr lang="zh-CN" altLang="en-US" dirty="0"/>
            </a:p>
          </p:txBody>
        </p:sp>
      </p:grpSp>
      <p:grpSp>
        <p:nvGrpSpPr>
          <p:cNvPr id="62" name="组合 61"/>
          <p:cNvGrpSpPr/>
          <p:nvPr>
            <p:custDataLst>
              <p:tags r:id="rId7"/>
            </p:custDataLst>
          </p:nvPr>
        </p:nvGrpSpPr>
        <p:grpSpPr>
          <a:xfrm>
            <a:off x="4764605" y="1782446"/>
            <a:ext cx="2543409" cy="1676400"/>
            <a:chOff x="1304924" y="3171825"/>
            <a:chExt cx="2647951" cy="1745305"/>
          </a:xfrm>
        </p:grpSpPr>
        <p:cxnSp>
          <p:nvCxnSpPr>
            <p:cNvPr id="63" name="直接连接符 62"/>
            <p:cNvCxnSpPr/>
            <p:nvPr>
              <p:custDataLst>
                <p:tags r:id="rId8"/>
              </p:custDataLst>
            </p:nvPr>
          </p:nvCxnSpPr>
          <p:spPr>
            <a:xfrm>
              <a:off x="1390650" y="4791075"/>
              <a:ext cx="1866900" cy="0"/>
            </a:xfrm>
            <a:prstGeom prst="line">
              <a:avLst/>
            </a:prstGeom>
            <a:ln>
              <a:solidFill>
                <a:srgbClr val="52C2A5"/>
              </a:solidFill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cxnSp>
          <p:nvCxnSpPr>
            <p:cNvPr id="64" name="直接连接符 63"/>
            <p:cNvCxnSpPr/>
            <p:nvPr>
              <p:custDataLst>
                <p:tags r:id="rId9"/>
              </p:custDataLst>
            </p:nvPr>
          </p:nvCxnSpPr>
          <p:spPr>
            <a:xfrm>
              <a:off x="1304924" y="4907605"/>
              <a:ext cx="2505076" cy="0"/>
            </a:xfrm>
            <a:prstGeom prst="line">
              <a:avLst/>
            </a:prstGeom>
            <a:ln>
              <a:solidFill>
                <a:srgbClr val="52C2A5"/>
              </a:solidFill>
              <a:tailEnd type="oval"/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sp>
          <p:nvSpPr>
            <p:cNvPr id="66" name="任意多边形 65"/>
            <p:cNvSpPr/>
            <p:nvPr>
              <p:custDataLst>
                <p:tags r:id="rId10"/>
              </p:custDataLst>
            </p:nvPr>
          </p:nvSpPr>
          <p:spPr>
            <a:xfrm>
              <a:off x="1304924" y="3171825"/>
              <a:ext cx="2647951" cy="1745305"/>
            </a:xfrm>
            <a:custGeom>
              <a:avLst/>
              <a:gdLst>
                <a:gd name="connsiteX0" fmla="*/ 1 w 2647951"/>
                <a:gd name="connsiteY0" fmla="*/ 0 h 1743075"/>
                <a:gd name="connsiteX1" fmla="*/ 2647951 w 2647951"/>
                <a:gd name="connsiteY1" fmla="*/ 0 h 1743075"/>
                <a:gd name="connsiteX2" fmla="*/ 2647951 w 2647951"/>
                <a:gd name="connsiteY2" fmla="*/ 1266825 h 1743075"/>
                <a:gd name="connsiteX3" fmla="*/ 297057 w 2647951"/>
                <a:gd name="connsiteY3" fmla="*/ 1266825 h 1743075"/>
                <a:gd name="connsiteX4" fmla="*/ 233437 w 2647951"/>
                <a:gd name="connsiteY4" fmla="*/ 1329240 h 1743075"/>
                <a:gd name="connsiteX5" fmla="*/ 0 w 2647951"/>
                <a:gd name="connsiteY5" fmla="*/ 1743075 h 1743075"/>
                <a:gd name="connsiteX6" fmla="*/ 0 w 2647951"/>
                <a:gd name="connsiteY6" fmla="*/ 1114425 h 1743075"/>
                <a:gd name="connsiteX7" fmla="*/ 1 w 2647951"/>
                <a:gd name="connsiteY7" fmla="*/ 1114425 h 1743075"/>
                <a:gd name="connsiteX0-1" fmla="*/ 1 w 2647951"/>
                <a:gd name="connsiteY0-2" fmla="*/ 0 h 1743075"/>
                <a:gd name="connsiteX1-3" fmla="*/ 2647951 w 2647951"/>
                <a:gd name="connsiteY1-4" fmla="*/ 0 h 1743075"/>
                <a:gd name="connsiteX2-5" fmla="*/ 2647951 w 2647951"/>
                <a:gd name="connsiteY2-6" fmla="*/ 1266825 h 1743075"/>
                <a:gd name="connsiteX3-7" fmla="*/ 297057 w 2647951"/>
                <a:gd name="connsiteY3-8" fmla="*/ 1266825 h 1743075"/>
                <a:gd name="connsiteX4-9" fmla="*/ 233437 w 2647951"/>
                <a:gd name="connsiteY4-10" fmla="*/ 1329240 h 1743075"/>
                <a:gd name="connsiteX5-11" fmla="*/ 0 w 2647951"/>
                <a:gd name="connsiteY5-12" fmla="*/ 1743075 h 1743075"/>
                <a:gd name="connsiteX6-13" fmla="*/ 0 w 2647951"/>
                <a:gd name="connsiteY6-14" fmla="*/ 1114425 h 1743075"/>
                <a:gd name="connsiteX7-15" fmla="*/ 1 w 2647951"/>
                <a:gd name="connsiteY7-16" fmla="*/ 1114425 h 1743075"/>
                <a:gd name="connsiteX8" fmla="*/ 1 w 2647951"/>
                <a:gd name="connsiteY8" fmla="*/ 0 h 1743075"/>
                <a:gd name="connsiteX0-17" fmla="*/ 1 w 2647951"/>
                <a:gd name="connsiteY0-18" fmla="*/ 0 h 1743075"/>
                <a:gd name="connsiteX1-19" fmla="*/ 2647951 w 2647951"/>
                <a:gd name="connsiteY1-20" fmla="*/ 0 h 1743075"/>
                <a:gd name="connsiteX2-21" fmla="*/ 2647951 w 2647951"/>
                <a:gd name="connsiteY2-22" fmla="*/ 1266825 h 1743075"/>
                <a:gd name="connsiteX3-23" fmla="*/ 516132 w 2647951"/>
                <a:gd name="connsiteY3-24" fmla="*/ 1323975 h 1743075"/>
                <a:gd name="connsiteX4-25" fmla="*/ 233437 w 2647951"/>
                <a:gd name="connsiteY4-26" fmla="*/ 1329240 h 1743075"/>
                <a:gd name="connsiteX5-27" fmla="*/ 0 w 2647951"/>
                <a:gd name="connsiteY5-28" fmla="*/ 1743075 h 1743075"/>
                <a:gd name="connsiteX6-29" fmla="*/ 0 w 2647951"/>
                <a:gd name="connsiteY6-30" fmla="*/ 1114425 h 1743075"/>
                <a:gd name="connsiteX7-31" fmla="*/ 1 w 2647951"/>
                <a:gd name="connsiteY7-32" fmla="*/ 1114425 h 1743075"/>
                <a:gd name="connsiteX8-33" fmla="*/ 1 w 2647951"/>
                <a:gd name="connsiteY8-34" fmla="*/ 0 h 1743075"/>
                <a:gd name="connsiteX0-35" fmla="*/ 1 w 2647951"/>
                <a:gd name="connsiteY0-36" fmla="*/ 0 h 1743075"/>
                <a:gd name="connsiteX1-37" fmla="*/ 2647951 w 2647951"/>
                <a:gd name="connsiteY1-38" fmla="*/ 0 h 1743075"/>
                <a:gd name="connsiteX2-39" fmla="*/ 2647951 w 2647951"/>
                <a:gd name="connsiteY2-40" fmla="*/ 1266825 h 1743075"/>
                <a:gd name="connsiteX3-41" fmla="*/ 516132 w 2647951"/>
                <a:gd name="connsiteY3-42" fmla="*/ 1323975 h 1743075"/>
                <a:gd name="connsiteX4-43" fmla="*/ 233437 w 2647951"/>
                <a:gd name="connsiteY4-44" fmla="*/ 1329240 h 1743075"/>
                <a:gd name="connsiteX5-45" fmla="*/ 0 w 2647951"/>
                <a:gd name="connsiteY5-46" fmla="*/ 1743075 h 1743075"/>
                <a:gd name="connsiteX6-47" fmla="*/ 0 w 2647951"/>
                <a:gd name="connsiteY6-48" fmla="*/ 1114425 h 1743075"/>
                <a:gd name="connsiteX7-49" fmla="*/ 1 w 2647951"/>
                <a:gd name="connsiteY7-50" fmla="*/ 1114425 h 1743075"/>
                <a:gd name="connsiteX8-51" fmla="*/ 1 w 2647951"/>
                <a:gd name="connsiteY8-52" fmla="*/ 0 h 1743075"/>
                <a:gd name="connsiteX0-53" fmla="*/ 1 w 2647951"/>
                <a:gd name="connsiteY0-54" fmla="*/ 0 h 1745366"/>
                <a:gd name="connsiteX1-55" fmla="*/ 2647951 w 2647951"/>
                <a:gd name="connsiteY1-56" fmla="*/ 0 h 1745366"/>
                <a:gd name="connsiteX2-57" fmla="*/ 2647951 w 2647951"/>
                <a:gd name="connsiteY2-58" fmla="*/ 1266825 h 1745366"/>
                <a:gd name="connsiteX3-59" fmla="*/ 516132 w 2647951"/>
                <a:gd name="connsiteY3-60" fmla="*/ 1323975 h 1745366"/>
                <a:gd name="connsiteX4-61" fmla="*/ 0 w 2647951"/>
                <a:gd name="connsiteY4-62" fmla="*/ 1743075 h 1745366"/>
                <a:gd name="connsiteX5-63" fmla="*/ 0 w 2647951"/>
                <a:gd name="connsiteY5-64" fmla="*/ 1114425 h 1745366"/>
                <a:gd name="connsiteX6-65" fmla="*/ 1 w 2647951"/>
                <a:gd name="connsiteY6-66" fmla="*/ 1114425 h 1745366"/>
                <a:gd name="connsiteX7-67" fmla="*/ 1 w 2647951"/>
                <a:gd name="connsiteY7-68" fmla="*/ 0 h 1745366"/>
                <a:gd name="connsiteX0-69" fmla="*/ 1 w 2647951"/>
                <a:gd name="connsiteY0-70" fmla="*/ 0 h 1745305"/>
                <a:gd name="connsiteX1-71" fmla="*/ 2647951 w 2647951"/>
                <a:gd name="connsiteY1-72" fmla="*/ 0 h 1745305"/>
                <a:gd name="connsiteX2-73" fmla="*/ 2638426 w 2647951"/>
                <a:gd name="connsiteY2-74" fmla="*/ 1333500 h 1745305"/>
                <a:gd name="connsiteX3-75" fmla="*/ 516132 w 2647951"/>
                <a:gd name="connsiteY3-76" fmla="*/ 1323975 h 1745305"/>
                <a:gd name="connsiteX4-77" fmla="*/ 0 w 2647951"/>
                <a:gd name="connsiteY4-78" fmla="*/ 1743075 h 1745305"/>
                <a:gd name="connsiteX5-79" fmla="*/ 0 w 2647951"/>
                <a:gd name="connsiteY5-80" fmla="*/ 1114425 h 1745305"/>
                <a:gd name="connsiteX6-81" fmla="*/ 1 w 2647951"/>
                <a:gd name="connsiteY6-82" fmla="*/ 1114425 h 1745305"/>
                <a:gd name="connsiteX7-83" fmla="*/ 1 w 2647951"/>
                <a:gd name="connsiteY7-84" fmla="*/ 0 h 1745305"/>
              </a:gdLst>
              <a:ahLst/>
              <a:cxnLst>
                <a:cxn ang="0">
                  <a:pos x="connsiteX0-69" y="connsiteY0-70"/>
                </a:cxn>
                <a:cxn ang="0">
                  <a:pos x="connsiteX1-71" y="connsiteY1-72"/>
                </a:cxn>
                <a:cxn ang="0">
                  <a:pos x="connsiteX2-73" y="connsiteY2-74"/>
                </a:cxn>
                <a:cxn ang="0">
                  <a:pos x="connsiteX3-75" y="connsiteY3-76"/>
                </a:cxn>
                <a:cxn ang="0">
                  <a:pos x="connsiteX4-77" y="connsiteY4-78"/>
                </a:cxn>
                <a:cxn ang="0">
                  <a:pos x="connsiteX5-79" y="connsiteY5-80"/>
                </a:cxn>
                <a:cxn ang="0">
                  <a:pos x="connsiteX6-81" y="connsiteY6-82"/>
                </a:cxn>
                <a:cxn ang="0">
                  <a:pos x="connsiteX7-83" y="connsiteY7-84"/>
                </a:cxn>
              </a:cxnLst>
              <a:rect l="l" t="t" r="r" b="b"/>
              <a:pathLst>
                <a:path w="2647951" h="1745305">
                  <a:moveTo>
                    <a:pt x="1" y="0"/>
                  </a:moveTo>
                  <a:lnTo>
                    <a:pt x="2647951" y="0"/>
                  </a:lnTo>
                  <a:lnTo>
                    <a:pt x="2638426" y="1333500"/>
                  </a:lnTo>
                  <a:cubicBezTo>
                    <a:pt x="2246610" y="1544638"/>
                    <a:pt x="955870" y="1255713"/>
                    <a:pt x="516132" y="1323975"/>
                  </a:cubicBezTo>
                  <a:cubicBezTo>
                    <a:pt x="76394" y="1392237"/>
                    <a:pt x="86022" y="1778000"/>
                    <a:pt x="0" y="1743075"/>
                  </a:cubicBezTo>
                  <a:lnTo>
                    <a:pt x="0" y="1114425"/>
                  </a:lnTo>
                  <a:lnTo>
                    <a:pt x="1" y="1114425"/>
                  </a:lnTo>
                  <a:lnTo>
                    <a:pt x="1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rgbClr val="70CFE2">
                <a:shade val="50000"/>
              </a:srgbClr>
            </a:lnRef>
            <a:fillRef idx="1">
              <a:srgbClr val="70CFE2"/>
            </a:fillRef>
            <a:effectRef idx="0">
              <a:srgbClr val="70CFE2"/>
            </a:effectRef>
            <a:fontRef idx="minor">
              <a:srgbClr val="FFFFFF"/>
            </a:fontRef>
          </p:style>
          <p:txBody>
            <a:bodyPr bIns="504000" rtlCol="0" anchor="ctr">
              <a:normAutofit lnSpcReduction="20000"/>
            </a:bodyPr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rgbClr val="FFFFFF"/>
                  </a:solidFill>
                </a:rPr>
                <a:t>节点：所有对象都是节点，是承载组件的容器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67" name="文本框 66"/>
            <p:cNvSpPr txBox="1"/>
            <p:nvPr>
              <p:custDataLst>
                <p:tags r:id="rId11"/>
              </p:custDataLst>
            </p:nvPr>
          </p:nvSpPr>
          <p:spPr>
            <a:xfrm>
              <a:off x="3295650" y="4539734"/>
              <a:ext cx="476250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 fontScale="90000"/>
            </a:bodyPr>
            <a:p>
              <a:pPr algn="ctr"/>
              <a:r>
                <a:rPr lang="en-US" altLang="zh-CN" dirty="0" smtClean="0"/>
                <a:t>B</a:t>
              </a:r>
              <a:endParaRPr lang="zh-CN" altLang="en-US" dirty="0"/>
            </a:p>
          </p:txBody>
        </p:sp>
      </p:grpSp>
      <p:grpSp>
        <p:nvGrpSpPr>
          <p:cNvPr id="68" name="组合 67"/>
          <p:cNvGrpSpPr/>
          <p:nvPr>
            <p:custDataLst>
              <p:tags r:id="rId12"/>
            </p:custDataLst>
          </p:nvPr>
        </p:nvGrpSpPr>
        <p:grpSpPr>
          <a:xfrm>
            <a:off x="1295918" y="3744596"/>
            <a:ext cx="2543409" cy="1676400"/>
            <a:chOff x="1304924" y="3171825"/>
            <a:chExt cx="2647951" cy="1745305"/>
          </a:xfrm>
        </p:grpSpPr>
        <p:cxnSp>
          <p:nvCxnSpPr>
            <p:cNvPr id="69" name="直接连接符 68"/>
            <p:cNvCxnSpPr/>
            <p:nvPr>
              <p:custDataLst>
                <p:tags r:id="rId13"/>
              </p:custDataLst>
            </p:nvPr>
          </p:nvCxnSpPr>
          <p:spPr>
            <a:xfrm>
              <a:off x="1390650" y="4791075"/>
              <a:ext cx="1866900" cy="0"/>
            </a:xfrm>
            <a:prstGeom prst="line">
              <a:avLst/>
            </a:prstGeom>
            <a:ln>
              <a:solidFill>
                <a:srgbClr val="52C2A5"/>
              </a:solidFill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cxnSp>
          <p:nvCxnSpPr>
            <p:cNvPr id="70" name="直接连接符 69"/>
            <p:cNvCxnSpPr/>
            <p:nvPr>
              <p:custDataLst>
                <p:tags r:id="rId14"/>
              </p:custDataLst>
            </p:nvPr>
          </p:nvCxnSpPr>
          <p:spPr>
            <a:xfrm>
              <a:off x="1304924" y="4907605"/>
              <a:ext cx="2505076" cy="0"/>
            </a:xfrm>
            <a:prstGeom prst="line">
              <a:avLst/>
            </a:prstGeom>
            <a:ln>
              <a:solidFill>
                <a:srgbClr val="52C2A5"/>
              </a:solidFill>
              <a:tailEnd type="oval"/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sp>
          <p:nvSpPr>
            <p:cNvPr id="71" name="任意多边形 70"/>
            <p:cNvSpPr/>
            <p:nvPr>
              <p:custDataLst>
                <p:tags r:id="rId15"/>
              </p:custDataLst>
            </p:nvPr>
          </p:nvSpPr>
          <p:spPr>
            <a:xfrm>
              <a:off x="1304924" y="3171825"/>
              <a:ext cx="2647951" cy="1745305"/>
            </a:xfrm>
            <a:custGeom>
              <a:avLst/>
              <a:gdLst>
                <a:gd name="connsiteX0" fmla="*/ 1 w 2647951"/>
                <a:gd name="connsiteY0" fmla="*/ 0 h 1743075"/>
                <a:gd name="connsiteX1" fmla="*/ 2647951 w 2647951"/>
                <a:gd name="connsiteY1" fmla="*/ 0 h 1743075"/>
                <a:gd name="connsiteX2" fmla="*/ 2647951 w 2647951"/>
                <a:gd name="connsiteY2" fmla="*/ 1266825 h 1743075"/>
                <a:gd name="connsiteX3" fmla="*/ 297057 w 2647951"/>
                <a:gd name="connsiteY3" fmla="*/ 1266825 h 1743075"/>
                <a:gd name="connsiteX4" fmla="*/ 233437 w 2647951"/>
                <a:gd name="connsiteY4" fmla="*/ 1329240 h 1743075"/>
                <a:gd name="connsiteX5" fmla="*/ 0 w 2647951"/>
                <a:gd name="connsiteY5" fmla="*/ 1743075 h 1743075"/>
                <a:gd name="connsiteX6" fmla="*/ 0 w 2647951"/>
                <a:gd name="connsiteY6" fmla="*/ 1114425 h 1743075"/>
                <a:gd name="connsiteX7" fmla="*/ 1 w 2647951"/>
                <a:gd name="connsiteY7" fmla="*/ 1114425 h 1743075"/>
                <a:gd name="connsiteX0-1" fmla="*/ 1 w 2647951"/>
                <a:gd name="connsiteY0-2" fmla="*/ 0 h 1743075"/>
                <a:gd name="connsiteX1-3" fmla="*/ 2647951 w 2647951"/>
                <a:gd name="connsiteY1-4" fmla="*/ 0 h 1743075"/>
                <a:gd name="connsiteX2-5" fmla="*/ 2647951 w 2647951"/>
                <a:gd name="connsiteY2-6" fmla="*/ 1266825 h 1743075"/>
                <a:gd name="connsiteX3-7" fmla="*/ 297057 w 2647951"/>
                <a:gd name="connsiteY3-8" fmla="*/ 1266825 h 1743075"/>
                <a:gd name="connsiteX4-9" fmla="*/ 233437 w 2647951"/>
                <a:gd name="connsiteY4-10" fmla="*/ 1329240 h 1743075"/>
                <a:gd name="connsiteX5-11" fmla="*/ 0 w 2647951"/>
                <a:gd name="connsiteY5-12" fmla="*/ 1743075 h 1743075"/>
                <a:gd name="connsiteX6-13" fmla="*/ 0 w 2647951"/>
                <a:gd name="connsiteY6-14" fmla="*/ 1114425 h 1743075"/>
                <a:gd name="connsiteX7-15" fmla="*/ 1 w 2647951"/>
                <a:gd name="connsiteY7-16" fmla="*/ 1114425 h 1743075"/>
                <a:gd name="connsiteX8" fmla="*/ 1 w 2647951"/>
                <a:gd name="connsiteY8" fmla="*/ 0 h 1743075"/>
                <a:gd name="connsiteX0-17" fmla="*/ 1 w 2647951"/>
                <a:gd name="connsiteY0-18" fmla="*/ 0 h 1743075"/>
                <a:gd name="connsiteX1-19" fmla="*/ 2647951 w 2647951"/>
                <a:gd name="connsiteY1-20" fmla="*/ 0 h 1743075"/>
                <a:gd name="connsiteX2-21" fmla="*/ 2647951 w 2647951"/>
                <a:gd name="connsiteY2-22" fmla="*/ 1266825 h 1743075"/>
                <a:gd name="connsiteX3-23" fmla="*/ 516132 w 2647951"/>
                <a:gd name="connsiteY3-24" fmla="*/ 1323975 h 1743075"/>
                <a:gd name="connsiteX4-25" fmla="*/ 233437 w 2647951"/>
                <a:gd name="connsiteY4-26" fmla="*/ 1329240 h 1743075"/>
                <a:gd name="connsiteX5-27" fmla="*/ 0 w 2647951"/>
                <a:gd name="connsiteY5-28" fmla="*/ 1743075 h 1743075"/>
                <a:gd name="connsiteX6-29" fmla="*/ 0 w 2647951"/>
                <a:gd name="connsiteY6-30" fmla="*/ 1114425 h 1743075"/>
                <a:gd name="connsiteX7-31" fmla="*/ 1 w 2647951"/>
                <a:gd name="connsiteY7-32" fmla="*/ 1114425 h 1743075"/>
                <a:gd name="connsiteX8-33" fmla="*/ 1 w 2647951"/>
                <a:gd name="connsiteY8-34" fmla="*/ 0 h 1743075"/>
                <a:gd name="connsiteX0-35" fmla="*/ 1 w 2647951"/>
                <a:gd name="connsiteY0-36" fmla="*/ 0 h 1743075"/>
                <a:gd name="connsiteX1-37" fmla="*/ 2647951 w 2647951"/>
                <a:gd name="connsiteY1-38" fmla="*/ 0 h 1743075"/>
                <a:gd name="connsiteX2-39" fmla="*/ 2647951 w 2647951"/>
                <a:gd name="connsiteY2-40" fmla="*/ 1266825 h 1743075"/>
                <a:gd name="connsiteX3-41" fmla="*/ 516132 w 2647951"/>
                <a:gd name="connsiteY3-42" fmla="*/ 1323975 h 1743075"/>
                <a:gd name="connsiteX4-43" fmla="*/ 233437 w 2647951"/>
                <a:gd name="connsiteY4-44" fmla="*/ 1329240 h 1743075"/>
                <a:gd name="connsiteX5-45" fmla="*/ 0 w 2647951"/>
                <a:gd name="connsiteY5-46" fmla="*/ 1743075 h 1743075"/>
                <a:gd name="connsiteX6-47" fmla="*/ 0 w 2647951"/>
                <a:gd name="connsiteY6-48" fmla="*/ 1114425 h 1743075"/>
                <a:gd name="connsiteX7-49" fmla="*/ 1 w 2647951"/>
                <a:gd name="connsiteY7-50" fmla="*/ 1114425 h 1743075"/>
                <a:gd name="connsiteX8-51" fmla="*/ 1 w 2647951"/>
                <a:gd name="connsiteY8-52" fmla="*/ 0 h 1743075"/>
                <a:gd name="connsiteX0-53" fmla="*/ 1 w 2647951"/>
                <a:gd name="connsiteY0-54" fmla="*/ 0 h 1745366"/>
                <a:gd name="connsiteX1-55" fmla="*/ 2647951 w 2647951"/>
                <a:gd name="connsiteY1-56" fmla="*/ 0 h 1745366"/>
                <a:gd name="connsiteX2-57" fmla="*/ 2647951 w 2647951"/>
                <a:gd name="connsiteY2-58" fmla="*/ 1266825 h 1745366"/>
                <a:gd name="connsiteX3-59" fmla="*/ 516132 w 2647951"/>
                <a:gd name="connsiteY3-60" fmla="*/ 1323975 h 1745366"/>
                <a:gd name="connsiteX4-61" fmla="*/ 0 w 2647951"/>
                <a:gd name="connsiteY4-62" fmla="*/ 1743075 h 1745366"/>
                <a:gd name="connsiteX5-63" fmla="*/ 0 w 2647951"/>
                <a:gd name="connsiteY5-64" fmla="*/ 1114425 h 1745366"/>
                <a:gd name="connsiteX6-65" fmla="*/ 1 w 2647951"/>
                <a:gd name="connsiteY6-66" fmla="*/ 1114425 h 1745366"/>
                <a:gd name="connsiteX7-67" fmla="*/ 1 w 2647951"/>
                <a:gd name="connsiteY7-68" fmla="*/ 0 h 1745366"/>
                <a:gd name="connsiteX0-69" fmla="*/ 1 w 2647951"/>
                <a:gd name="connsiteY0-70" fmla="*/ 0 h 1745305"/>
                <a:gd name="connsiteX1-71" fmla="*/ 2647951 w 2647951"/>
                <a:gd name="connsiteY1-72" fmla="*/ 0 h 1745305"/>
                <a:gd name="connsiteX2-73" fmla="*/ 2638426 w 2647951"/>
                <a:gd name="connsiteY2-74" fmla="*/ 1333500 h 1745305"/>
                <a:gd name="connsiteX3-75" fmla="*/ 516132 w 2647951"/>
                <a:gd name="connsiteY3-76" fmla="*/ 1323975 h 1745305"/>
                <a:gd name="connsiteX4-77" fmla="*/ 0 w 2647951"/>
                <a:gd name="connsiteY4-78" fmla="*/ 1743075 h 1745305"/>
                <a:gd name="connsiteX5-79" fmla="*/ 0 w 2647951"/>
                <a:gd name="connsiteY5-80" fmla="*/ 1114425 h 1745305"/>
                <a:gd name="connsiteX6-81" fmla="*/ 1 w 2647951"/>
                <a:gd name="connsiteY6-82" fmla="*/ 1114425 h 1745305"/>
                <a:gd name="connsiteX7-83" fmla="*/ 1 w 2647951"/>
                <a:gd name="connsiteY7-84" fmla="*/ 0 h 1745305"/>
              </a:gdLst>
              <a:ahLst/>
              <a:cxnLst>
                <a:cxn ang="0">
                  <a:pos x="connsiteX0-69" y="connsiteY0-70"/>
                </a:cxn>
                <a:cxn ang="0">
                  <a:pos x="connsiteX1-71" y="connsiteY1-72"/>
                </a:cxn>
                <a:cxn ang="0">
                  <a:pos x="connsiteX2-73" y="connsiteY2-74"/>
                </a:cxn>
                <a:cxn ang="0">
                  <a:pos x="connsiteX3-75" y="connsiteY3-76"/>
                </a:cxn>
                <a:cxn ang="0">
                  <a:pos x="connsiteX4-77" y="connsiteY4-78"/>
                </a:cxn>
                <a:cxn ang="0">
                  <a:pos x="connsiteX5-79" y="connsiteY5-80"/>
                </a:cxn>
                <a:cxn ang="0">
                  <a:pos x="connsiteX6-81" y="connsiteY6-82"/>
                </a:cxn>
                <a:cxn ang="0">
                  <a:pos x="connsiteX7-83" y="connsiteY7-84"/>
                </a:cxn>
              </a:cxnLst>
              <a:rect l="l" t="t" r="r" b="b"/>
              <a:pathLst>
                <a:path w="2647951" h="1745305">
                  <a:moveTo>
                    <a:pt x="1" y="0"/>
                  </a:moveTo>
                  <a:lnTo>
                    <a:pt x="2647951" y="0"/>
                  </a:lnTo>
                  <a:lnTo>
                    <a:pt x="2638426" y="1333500"/>
                  </a:lnTo>
                  <a:cubicBezTo>
                    <a:pt x="2246610" y="1544638"/>
                    <a:pt x="955870" y="1255713"/>
                    <a:pt x="516132" y="1323975"/>
                  </a:cubicBezTo>
                  <a:cubicBezTo>
                    <a:pt x="76394" y="1392237"/>
                    <a:pt x="86022" y="1778000"/>
                    <a:pt x="0" y="1743075"/>
                  </a:cubicBezTo>
                  <a:lnTo>
                    <a:pt x="0" y="1114425"/>
                  </a:lnTo>
                  <a:lnTo>
                    <a:pt x="1" y="1114425"/>
                  </a:lnTo>
                  <a:lnTo>
                    <a:pt x="1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rgbClr val="70CFE2">
                <a:shade val="50000"/>
              </a:srgbClr>
            </a:lnRef>
            <a:fillRef idx="1">
              <a:srgbClr val="70CFE2"/>
            </a:fillRef>
            <a:effectRef idx="0">
              <a:srgbClr val="70CFE2"/>
            </a:effectRef>
            <a:fontRef idx="minor">
              <a:srgbClr val="FFFFFF"/>
            </a:fontRef>
          </p:style>
          <p:txBody>
            <a:bodyPr bIns="504000" rtlCol="0" anchor="ctr">
              <a:normAutofit/>
            </a:bodyPr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rgbClr val="FFFFFF"/>
                  </a:solidFill>
                </a:rPr>
                <a:t>预制：预先制作好的对象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76" name="文本框 75"/>
            <p:cNvSpPr txBox="1"/>
            <p:nvPr>
              <p:custDataLst>
                <p:tags r:id="rId16"/>
              </p:custDataLst>
            </p:nvPr>
          </p:nvSpPr>
          <p:spPr>
            <a:xfrm>
              <a:off x="3295650" y="4532145"/>
              <a:ext cx="476249" cy="384513"/>
            </a:xfrm>
            <a:prstGeom prst="rect">
              <a:avLst/>
            </a:prstGeom>
            <a:noFill/>
          </p:spPr>
          <p:txBody>
            <a:bodyPr wrap="square" rtlCol="0" anchor="ctr">
              <a:normAutofit fontScale="90000"/>
            </a:bodyPr>
            <a:p>
              <a:pPr algn="ctr"/>
              <a:r>
                <a:rPr lang="en-US" altLang="zh-CN" dirty="0"/>
                <a:t>D</a:t>
              </a:r>
              <a:endParaRPr lang="zh-CN" altLang="en-US" dirty="0"/>
            </a:p>
          </p:txBody>
        </p:sp>
      </p:grpSp>
      <p:grpSp>
        <p:nvGrpSpPr>
          <p:cNvPr id="81" name="组合 80"/>
          <p:cNvGrpSpPr/>
          <p:nvPr>
            <p:custDataLst>
              <p:tags r:id="rId17"/>
            </p:custDataLst>
          </p:nvPr>
        </p:nvGrpSpPr>
        <p:grpSpPr>
          <a:xfrm>
            <a:off x="4764605" y="3744596"/>
            <a:ext cx="2543409" cy="1676400"/>
            <a:chOff x="1304924" y="3171825"/>
            <a:chExt cx="2647951" cy="1745305"/>
          </a:xfrm>
        </p:grpSpPr>
        <p:cxnSp>
          <p:nvCxnSpPr>
            <p:cNvPr id="86" name="直接连接符 85"/>
            <p:cNvCxnSpPr/>
            <p:nvPr>
              <p:custDataLst>
                <p:tags r:id="rId18"/>
              </p:custDataLst>
            </p:nvPr>
          </p:nvCxnSpPr>
          <p:spPr>
            <a:xfrm>
              <a:off x="1390650" y="4791075"/>
              <a:ext cx="1866900" cy="0"/>
            </a:xfrm>
            <a:prstGeom prst="line">
              <a:avLst/>
            </a:prstGeom>
            <a:ln>
              <a:solidFill>
                <a:srgbClr val="52C2A5"/>
              </a:solidFill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cxnSp>
          <p:nvCxnSpPr>
            <p:cNvPr id="91" name="直接连接符 90"/>
            <p:cNvCxnSpPr/>
            <p:nvPr>
              <p:custDataLst>
                <p:tags r:id="rId19"/>
              </p:custDataLst>
            </p:nvPr>
          </p:nvCxnSpPr>
          <p:spPr>
            <a:xfrm>
              <a:off x="1304924" y="4907605"/>
              <a:ext cx="2505076" cy="0"/>
            </a:xfrm>
            <a:prstGeom prst="line">
              <a:avLst/>
            </a:prstGeom>
            <a:ln>
              <a:solidFill>
                <a:srgbClr val="52C2A5"/>
              </a:solidFill>
              <a:tailEnd type="oval"/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sp>
          <p:nvSpPr>
            <p:cNvPr id="92" name="任意多边形 91"/>
            <p:cNvSpPr/>
            <p:nvPr>
              <p:custDataLst>
                <p:tags r:id="rId20"/>
              </p:custDataLst>
            </p:nvPr>
          </p:nvSpPr>
          <p:spPr>
            <a:xfrm>
              <a:off x="1304924" y="3171825"/>
              <a:ext cx="2647951" cy="1745305"/>
            </a:xfrm>
            <a:custGeom>
              <a:avLst/>
              <a:gdLst>
                <a:gd name="connsiteX0" fmla="*/ 1 w 2647951"/>
                <a:gd name="connsiteY0" fmla="*/ 0 h 1743075"/>
                <a:gd name="connsiteX1" fmla="*/ 2647951 w 2647951"/>
                <a:gd name="connsiteY1" fmla="*/ 0 h 1743075"/>
                <a:gd name="connsiteX2" fmla="*/ 2647951 w 2647951"/>
                <a:gd name="connsiteY2" fmla="*/ 1266825 h 1743075"/>
                <a:gd name="connsiteX3" fmla="*/ 297057 w 2647951"/>
                <a:gd name="connsiteY3" fmla="*/ 1266825 h 1743075"/>
                <a:gd name="connsiteX4" fmla="*/ 233437 w 2647951"/>
                <a:gd name="connsiteY4" fmla="*/ 1329240 h 1743075"/>
                <a:gd name="connsiteX5" fmla="*/ 0 w 2647951"/>
                <a:gd name="connsiteY5" fmla="*/ 1743075 h 1743075"/>
                <a:gd name="connsiteX6" fmla="*/ 0 w 2647951"/>
                <a:gd name="connsiteY6" fmla="*/ 1114425 h 1743075"/>
                <a:gd name="connsiteX7" fmla="*/ 1 w 2647951"/>
                <a:gd name="connsiteY7" fmla="*/ 1114425 h 1743075"/>
                <a:gd name="connsiteX0-1" fmla="*/ 1 w 2647951"/>
                <a:gd name="connsiteY0-2" fmla="*/ 0 h 1743075"/>
                <a:gd name="connsiteX1-3" fmla="*/ 2647951 w 2647951"/>
                <a:gd name="connsiteY1-4" fmla="*/ 0 h 1743075"/>
                <a:gd name="connsiteX2-5" fmla="*/ 2647951 w 2647951"/>
                <a:gd name="connsiteY2-6" fmla="*/ 1266825 h 1743075"/>
                <a:gd name="connsiteX3-7" fmla="*/ 297057 w 2647951"/>
                <a:gd name="connsiteY3-8" fmla="*/ 1266825 h 1743075"/>
                <a:gd name="connsiteX4-9" fmla="*/ 233437 w 2647951"/>
                <a:gd name="connsiteY4-10" fmla="*/ 1329240 h 1743075"/>
                <a:gd name="connsiteX5-11" fmla="*/ 0 w 2647951"/>
                <a:gd name="connsiteY5-12" fmla="*/ 1743075 h 1743075"/>
                <a:gd name="connsiteX6-13" fmla="*/ 0 w 2647951"/>
                <a:gd name="connsiteY6-14" fmla="*/ 1114425 h 1743075"/>
                <a:gd name="connsiteX7-15" fmla="*/ 1 w 2647951"/>
                <a:gd name="connsiteY7-16" fmla="*/ 1114425 h 1743075"/>
                <a:gd name="connsiteX8" fmla="*/ 1 w 2647951"/>
                <a:gd name="connsiteY8" fmla="*/ 0 h 1743075"/>
                <a:gd name="connsiteX0-17" fmla="*/ 1 w 2647951"/>
                <a:gd name="connsiteY0-18" fmla="*/ 0 h 1743075"/>
                <a:gd name="connsiteX1-19" fmla="*/ 2647951 w 2647951"/>
                <a:gd name="connsiteY1-20" fmla="*/ 0 h 1743075"/>
                <a:gd name="connsiteX2-21" fmla="*/ 2647951 w 2647951"/>
                <a:gd name="connsiteY2-22" fmla="*/ 1266825 h 1743075"/>
                <a:gd name="connsiteX3-23" fmla="*/ 516132 w 2647951"/>
                <a:gd name="connsiteY3-24" fmla="*/ 1323975 h 1743075"/>
                <a:gd name="connsiteX4-25" fmla="*/ 233437 w 2647951"/>
                <a:gd name="connsiteY4-26" fmla="*/ 1329240 h 1743075"/>
                <a:gd name="connsiteX5-27" fmla="*/ 0 w 2647951"/>
                <a:gd name="connsiteY5-28" fmla="*/ 1743075 h 1743075"/>
                <a:gd name="connsiteX6-29" fmla="*/ 0 w 2647951"/>
                <a:gd name="connsiteY6-30" fmla="*/ 1114425 h 1743075"/>
                <a:gd name="connsiteX7-31" fmla="*/ 1 w 2647951"/>
                <a:gd name="connsiteY7-32" fmla="*/ 1114425 h 1743075"/>
                <a:gd name="connsiteX8-33" fmla="*/ 1 w 2647951"/>
                <a:gd name="connsiteY8-34" fmla="*/ 0 h 1743075"/>
                <a:gd name="connsiteX0-35" fmla="*/ 1 w 2647951"/>
                <a:gd name="connsiteY0-36" fmla="*/ 0 h 1743075"/>
                <a:gd name="connsiteX1-37" fmla="*/ 2647951 w 2647951"/>
                <a:gd name="connsiteY1-38" fmla="*/ 0 h 1743075"/>
                <a:gd name="connsiteX2-39" fmla="*/ 2647951 w 2647951"/>
                <a:gd name="connsiteY2-40" fmla="*/ 1266825 h 1743075"/>
                <a:gd name="connsiteX3-41" fmla="*/ 516132 w 2647951"/>
                <a:gd name="connsiteY3-42" fmla="*/ 1323975 h 1743075"/>
                <a:gd name="connsiteX4-43" fmla="*/ 233437 w 2647951"/>
                <a:gd name="connsiteY4-44" fmla="*/ 1329240 h 1743075"/>
                <a:gd name="connsiteX5-45" fmla="*/ 0 w 2647951"/>
                <a:gd name="connsiteY5-46" fmla="*/ 1743075 h 1743075"/>
                <a:gd name="connsiteX6-47" fmla="*/ 0 w 2647951"/>
                <a:gd name="connsiteY6-48" fmla="*/ 1114425 h 1743075"/>
                <a:gd name="connsiteX7-49" fmla="*/ 1 w 2647951"/>
                <a:gd name="connsiteY7-50" fmla="*/ 1114425 h 1743075"/>
                <a:gd name="connsiteX8-51" fmla="*/ 1 w 2647951"/>
                <a:gd name="connsiteY8-52" fmla="*/ 0 h 1743075"/>
                <a:gd name="connsiteX0-53" fmla="*/ 1 w 2647951"/>
                <a:gd name="connsiteY0-54" fmla="*/ 0 h 1745366"/>
                <a:gd name="connsiteX1-55" fmla="*/ 2647951 w 2647951"/>
                <a:gd name="connsiteY1-56" fmla="*/ 0 h 1745366"/>
                <a:gd name="connsiteX2-57" fmla="*/ 2647951 w 2647951"/>
                <a:gd name="connsiteY2-58" fmla="*/ 1266825 h 1745366"/>
                <a:gd name="connsiteX3-59" fmla="*/ 516132 w 2647951"/>
                <a:gd name="connsiteY3-60" fmla="*/ 1323975 h 1745366"/>
                <a:gd name="connsiteX4-61" fmla="*/ 0 w 2647951"/>
                <a:gd name="connsiteY4-62" fmla="*/ 1743075 h 1745366"/>
                <a:gd name="connsiteX5-63" fmla="*/ 0 w 2647951"/>
                <a:gd name="connsiteY5-64" fmla="*/ 1114425 h 1745366"/>
                <a:gd name="connsiteX6-65" fmla="*/ 1 w 2647951"/>
                <a:gd name="connsiteY6-66" fmla="*/ 1114425 h 1745366"/>
                <a:gd name="connsiteX7-67" fmla="*/ 1 w 2647951"/>
                <a:gd name="connsiteY7-68" fmla="*/ 0 h 1745366"/>
                <a:gd name="connsiteX0-69" fmla="*/ 1 w 2647951"/>
                <a:gd name="connsiteY0-70" fmla="*/ 0 h 1745305"/>
                <a:gd name="connsiteX1-71" fmla="*/ 2647951 w 2647951"/>
                <a:gd name="connsiteY1-72" fmla="*/ 0 h 1745305"/>
                <a:gd name="connsiteX2-73" fmla="*/ 2638426 w 2647951"/>
                <a:gd name="connsiteY2-74" fmla="*/ 1333500 h 1745305"/>
                <a:gd name="connsiteX3-75" fmla="*/ 516132 w 2647951"/>
                <a:gd name="connsiteY3-76" fmla="*/ 1323975 h 1745305"/>
                <a:gd name="connsiteX4-77" fmla="*/ 0 w 2647951"/>
                <a:gd name="connsiteY4-78" fmla="*/ 1743075 h 1745305"/>
                <a:gd name="connsiteX5-79" fmla="*/ 0 w 2647951"/>
                <a:gd name="connsiteY5-80" fmla="*/ 1114425 h 1745305"/>
                <a:gd name="connsiteX6-81" fmla="*/ 1 w 2647951"/>
                <a:gd name="connsiteY6-82" fmla="*/ 1114425 h 1745305"/>
                <a:gd name="connsiteX7-83" fmla="*/ 1 w 2647951"/>
                <a:gd name="connsiteY7-84" fmla="*/ 0 h 1745305"/>
              </a:gdLst>
              <a:ahLst/>
              <a:cxnLst>
                <a:cxn ang="0">
                  <a:pos x="connsiteX0-69" y="connsiteY0-70"/>
                </a:cxn>
                <a:cxn ang="0">
                  <a:pos x="connsiteX1-71" y="connsiteY1-72"/>
                </a:cxn>
                <a:cxn ang="0">
                  <a:pos x="connsiteX2-73" y="connsiteY2-74"/>
                </a:cxn>
                <a:cxn ang="0">
                  <a:pos x="connsiteX3-75" y="connsiteY3-76"/>
                </a:cxn>
                <a:cxn ang="0">
                  <a:pos x="connsiteX4-77" y="connsiteY4-78"/>
                </a:cxn>
                <a:cxn ang="0">
                  <a:pos x="connsiteX5-79" y="connsiteY5-80"/>
                </a:cxn>
                <a:cxn ang="0">
                  <a:pos x="connsiteX6-81" y="connsiteY6-82"/>
                </a:cxn>
                <a:cxn ang="0">
                  <a:pos x="connsiteX7-83" y="connsiteY7-84"/>
                </a:cxn>
              </a:cxnLst>
              <a:rect l="l" t="t" r="r" b="b"/>
              <a:pathLst>
                <a:path w="2647951" h="1745305">
                  <a:moveTo>
                    <a:pt x="1" y="0"/>
                  </a:moveTo>
                  <a:lnTo>
                    <a:pt x="2647951" y="0"/>
                  </a:lnTo>
                  <a:lnTo>
                    <a:pt x="2638426" y="1333500"/>
                  </a:lnTo>
                  <a:cubicBezTo>
                    <a:pt x="2246610" y="1544638"/>
                    <a:pt x="955870" y="1255713"/>
                    <a:pt x="516132" y="1323975"/>
                  </a:cubicBezTo>
                  <a:cubicBezTo>
                    <a:pt x="76394" y="1392237"/>
                    <a:pt x="86022" y="1778000"/>
                    <a:pt x="0" y="1743075"/>
                  </a:cubicBezTo>
                  <a:lnTo>
                    <a:pt x="0" y="1114425"/>
                  </a:lnTo>
                  <a:lnTo>
                    <a:pt x="1" y="1114425"/>
                  </a:lnTo>
                  <a:lnTo>
                    <a:pt x="1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rgbClr val="70CFE2">
                <a:shade val="50000"/>
              </a:srgbClr>
            </a:lnRef>
            <a:fillRef idx="1">
              <a:srgbClr val="70CFE2"/>
            </a:fillRef>
            <a:effectRef idx="0">
              <a:srgbClr val="70CFE2"/>
            </a:effectRef>
            <a:fontRef idx="minor">
              <a:srgbClr val="FFFFFF"/>
            </a:fontRef>
          </p:style>
          <p:txBody>
            <a:bodyPr bIns="504000" rtlCol="0" anchor="ctr">
              <a:normAutofit lnSpcReduction="20000"/>
            </a:bodyPr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rgbClr val="FFFFFF"/>
                  </a:solidFill>
                </a:rPr>
                <a:t>层级：影响节点渲染顺序，且影响点击事件的调度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93" name="文本框 92"/>
            <p:cNvSpPr txBox="1"/>
            <p:nvPr>
              <p:custDataLst>
                <p:tags r:id="rId21"/>
              </p:custDataLst>
            </p:nvPr>
          </p:nvSpPr>
          <p:spPr>
            <a:xfrm>
              <a:off x="3295650" y="4532145"/>
              <a:ext cx="476249" cy="384513"/>
            </a:xfrm>
            <a:prstGeom prst="rect">
              <a:avLst/>
            </a:prstGeom>
            <a:noFill/>
          </p:spPr>
          <p:txBody>
            <a:bodyPr wrap="square" rtlCol="0" anchor="ctr">
              <a:normAutofit fontScale="90000"/>
            </a:bodyPr>
            <a:p>
              <a:pPr algn="ctr"/>
              <a:r>
                <a:rPr lang="en-US" altLang="zh-CN" dirty="0" smtClean="0"/>
                <a:t>E</a:t>
              </a:r>
              <a:endParaRPr lang="zh-CN" altLang="en-US" dirty="0"/>
            </a:p>
          </p:txBody>
        </p:sp>
      </p:grpSp>
      <p:grpSp>
        <p:nvGrpSpPr>
          <p:cNvPr id="94" name="组合 93"/>
          <p:cNvGrpSpPr/>
          <p:nvPr>
            <p:custDataLst>
              <p:tags r:id="rId22"/>
            </p:custDataLst>
          </p:nvPr>
        </p:nvGrpSpPr>
        <p:grpSpPr>
          <a:xfrm>
            <a:off x="8233293" y="1782446"/>
            <a:ext cx="2543409" cy="1676400"/>
            <a:chOff x="1304924" y="3171825"/>
            <a:chExt cx="2647951" cy="1745305"/>
          </a:xfrm>
        </p:grpSpPr>
        <p:cxnSp>
          <p:nvCxnSpPr>
            <p:cNvPr id="95" name="直接连接符 94"/>
            <p:cNvCxnSpPr/>
            <p:nvPr>
              <p:custDataLst>
                <p:tags r:id="rId23"/>
              </p:custDataLst>
            </p:nvPr>
          </p:nvCxnSpPr>
          <p:spPr>
            <a:xfrm>
              <a:off x="1390650" y="4791075"/>
              <a:ext cx="1866900" cy="0"/>
            </a:xfrm>
            <a:prstGeom prst="line">
              <a:avLst/>
            </a:prstGeom>
            <a:ln>
              <a:solidFill>
                <a:srgbClr val="52C2A5"/>
              </a:solidFill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cxnSp>
          <p:nvCxnSpPr>
            <p:cNvPr id="96" name="直接连接符 95"/>
            <p:cNvCxnSpPr/>
            <p:nvPr>
              <p:custDataLst>
                <p:tags r:id="rId24"/>
              </p:custDataLst>
            </p:nvPr>
          </p:nvCxnSpPr>
          <p:spPr>
            <a:xfrm>
              <a:off x="1304924" y="4907605"/>
              <a:ext cx="2505076" cy="0"/>
            </a:xfrm>
            <a:prstGeom prst="line">
              <a:avLst/>
            </a:prstGeom>
            <a:ln>
              <a:solidFill>
                <a:srgbClr val="52C2A5"/>
              </a:solidFill>
              <a:tailEnd type="oval"/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sp>
          <p:nvSpPr>
            <p:cNvPr id="97" name="任意多边形 96"/>
            <p:cNvSpPr/>
            <p:nvPr>
              <p:custDataLst>
                <p:tags r:id="rId25"/>
              </p:custDataLst>
            </p:nvPr>
          </p:nvSpPr>
          <p:spPr>
            <a:xfrm>
              <a:off x="1304924" y="3171825"/>
              <a:ext cx="2647951" cy="1745305"/>
            </a:xfrm>
            <a:custGeom>
              <a:avLst/>
              <a:gdLst>
                <a:gd name="connsiteX0" fmla="*/ 1 w 2647951"/>
                <a:gd name="connsiteY0" fmla="*/ 0 h 1743075"/>
                <a:gd name="connsiteX1" fmla="*/ 2647951 w 2647951"/>
                <a:gd name="connsiteY1" fmla="*/ 0 h 1743075"/>
                <a:gd name="connsiteX2" fmla="*/ 2647951 w 2647951"/>
                <a:gd name="connsiteY2" fmla="*/ 1266825 h 1743075"/>
                <a:gd name="connsiteX3" fmla="*/ 297057 w 2647951"/>
                <a:gd name="connsiteY3" fmla="*/ 1266825 h 1743075"/>
                <a:gd name="connsiteX4" fmla="*/ 233437 w 2647951"/>
                <a:gd name="connsiteY4" fmla="*/ 1329240 h 1743075"/>
                <a:gd name="connsiteX5" fmla="*/ 0 w 2647951"/>
                <a:gd name="connsiteY5" fmla="*/ 1743075 h 1743075"/>
                <a:gd name="connsiteX6" fmla="*/ 0 w 2647951"/>
                <a:gd name="connsiteY6" fmla="*/ 1114425 h 1743075"/>
                <a:gd name="connsiteX7" fmla="*/ 1 w 2647951"/>
                <a:gd name="connsiteY7" fmla="*/ 1114425 h 1743075"/>
                <a:gd name="connsiteX0-1" fmla="*/ 1 w 2647951"/>
                <a:gd name="connsiteY0-2" fmla="*/ 0 h 1743075"/>
                <a:gd name="connsiteX1-3" fmla="*/ 2647951 w 2647951"/>
                <a:gd name="connsiteY1-4" fmla="*/ 0 h 1743075"/>
                <a:gd name="connsiteX2-5" fmla="*/ 2647951 w 2647951"/>
                <a:gd name="connsiteY2-6" fmla="*/ 1266825 h 1743075"/>
                <a:gd name="connsiteX3-7" fmla="*/ 297057 w 2647951"/>
                <a:gd name="connsiteY3-8" fmla="*/ 1266825 h 1743075"/>
                <a:gd name="connsiteX4-9" fmla="*/ 233437 w 2647951"/>
                <a:gd name="connsiteY4-10" fmla="*/ 1329240 h 1743075"/>
                <a:gd name="connsiteX5-11" fmla="*/ 0 w 2647951"/>
                <a:gd name="connsiteY5-12" fmla="*/ 1743075 h 1743075"/>
                <a:gd name="connsiteX6-13" fmla="*/ 0 w 2647951"/>
                <a:gd name="connsiteY6-14" fmla="*/ 1114425 h 1743075"/>
                <a:gd name="connsiteX7-15" fmla="*/ 1 w 2647951"/>
                <a:gd name="connsiteY7-16" fmla="*/ 1114425 h 1743075"/>
                <a:gd name="connsiteX8" fmla="*/ 1 w 2647951"/>
                <a:gd name="connsiteY8" fmla="*/ 0 h 1743075"/>
                <a:gd name="connsiteX0-17" fmla="*/ 1 w 2647951"/>
                <a:gd name="connsiteY0-18" fmla="*/ 0 h 1743075"/>
                <a:gd name="connsiteX1-19" fmla="*/ 2647951 w 2647951"/>
                <a:gd name="connsiteY1-20" fmla="*/ 0 h 1743075"/>
                <a:gd name="connsiteX2-21" fmla="*/ 2647951 w 2647951"/>
                <a:gd name="connsiteY2-22" fmla="*/ 1266825 h 1743075"/>
                <a:gd name="connsiteX3-23" fmla="*/ 516132 w 2647951"/>
                <a:gd name="connsiteY3-24" fmla="*/ 1323975 h 1743075"/>
                <a:gd name="connsiteX4-25" fmla="*/ 233437 w 2647951"/>
                <a:gd name="connsiteY4-26" fmla="*/ 1329240 h 1743075"/>
                <a:gd name="connsiteX5-27" fmla="*/ 0 w 2647951"/>
                <a:gd name="connsiteY5-28" fmla="*/ 1743075 h 1743075"/>
                <a:gd name="connsiteX6-29" fmla="*/ 0 w 2647951"/>
                <a:gd name="connsiteY6-30" fmla="*/ 1114425 h 1743075"/>
                <a:gd name="connsiteX7-31" fmla="*/ 1 w 2647951"/>
                <a:gd name="connsiteY7-32" fmla="*/ 1114425 h 1743075"/>
                <a:gd name="connsiteX8-33" fmla="*/ 1 w 2647951"/>
                <a:gd name="connsiteY8-34" fmla="*/ 0 h 1743075"/>
                <a:gd name="connsiteX0-35" fmla="*/ 1 w 2647951"/>
                <a:gd name="connsiteY0-36" fmla="*/ 0 h 1743075"/>
                <a:gd name="connsiteX1-37" fmla="*/ 2647951 w 2647951"/>
                <a:gd name="connsiteY1-38" fmla="*/ 0 h 1743075"/>
                <a:gd name="connsiteX2-39" fmla="*/ 2647951 w 2647951"/>
                <a:gd name="connsiteY2-40" fmla="*/ 1266825 h 1743075"/>
                <a:gd name="connsiteX3-41" fmla="*/ 516132 w 2647951"/>
                <a:gd name="connsiteY3-42" fmla="*/ 1323975 h 1743075"/>
                <a:gd name="connsiteX4-43" fmla="*/ 233437 w 2647951"/>
                <a:gd name="connsiteY4-44" fmla="*/ 1329240 h 1743075"/>
                <a:gd name="connsiteX5-45" fmla="*/ 0 w 2647951"/>
                <a:gd name="connsiteY5-46" fmla="*/ 1743075 h 1743075"/>
                <a:gd name="connsiteX6-47" fmla="*/ 0 w 2647951"/>
                <a:gd name="connsiteY6-48" fmla="*/ 1114425 h 1743075"/>
                <a:gd name="connsiteX7-49" fmla="*/ 1 w 2647951"/>
                <a:gd name="connsiteY7-50" fmla="*/ 1114425 h 1743075"/>
                <a:gd name="connsiteX8-51" fmla="*/ 1 w 2647951"/>
                <a:gd name="connsiteY8-52" fmla="*/ 0 h 1743075"/>
                <a:gd name="connsiteX0-53" fmla="*/ 1 w 2647951"/>
                <a:gd name="connsiteY0-54" fmla="*/ 0 h 1745366"/>
                <a:gd name="connsiteX1-55" fmla="*/ 2647951 w 2647951"/>
                <a:gd name="connsiteY1-56" fmla="*/ 0 h 1745366"/>
                <a:gd name="connsiteX2-57" fmla="*/ 2647951 w 2647951"/>
                <a:gd name="connsiteY2-58" fmla="*/ 1266825 h 1745366"/>
                <a:gd name="connsiteX3-59" fmla="*/ 516132 w 2647951"/>
                <a:gd name="connsiteY3-60" fmla="*/ 1323975 h 1745366"/>
                <a:gd name="connsiteX4-61" fmla="*/ 0 w 2647951"/>
                <a:gd name="connsiteY4-62" fmla="*/ 1743075 h 1745366"/>
                <a:gd name="connsiteX5-63" fmla="*/ 0 w 2647951"/>
                <a:gd name="connsiteY5-64" fmla="*/ 1114425 h 1745366"/>
                <a:gd name="connsiteX6-65" fmla="*/ 1 w 2647951"/>
                <a:gd name="connsiteY6-66" fmla="*/ 1114425 h 1745366"/>
                <a:gd name="connsiteX7-67" fmla="*/ 1 w 2647951"/>
                <a:gd name="connsiteY7-68" fmla="*/ 0 h 1745366"/>
                <a:gd name="connsiteX0-69" fmla="*/ 1 w 2647951"/>
                <a:gd name="connsiteY0-70" fmla="*/ 0 h 1745305"/>
                <a:gd name="connsiteX1-71" fmla="*/ 2647951 w 2647951"/>
                <a:gd name="connsiteY1-72" fmla="*/ 0 h 1745305"/>
                <a:gd name="connsiteX2-73" fmla="*/ 2638426 w 2647951"/>
                <a:gd name="connsiteY2-74" fmla="*/ 1333500 h 1745305"/>
                <a:gd name="connsiteX3-75" fmla="*/ 516132 w 2647951"/>
                <a:gd name="connsiteY3-76" fmla="*/ 1323975 h 1745305"/>
                <a:gd name="connsiteX4-77" fmla="*/ 0 w 2647951"/>
                <a:gd name="connsiteY4-78" fmla="*/ 1743075 h 1745305"/>
                <a:gd name="connsiteX5-79" fmla="*/ 0 w 2647951"/>
                <a:gd name="connsiteY5-80" fmla="*/ 1114425 h 1745305"/>
                <a:gd name="connsiteX6-81" fmla="*/ 1 w 2647951"/>
                <a:gd name="connsiteY6-82" fmla="*/ 1114425 h 1745305"/>
                <a:gd name="connsiteX7-83" fmla="*/ 1 w 2647951"/>
                <a:gd name="connsiteY7-84" fmla="*/ 0 h 1745305"/>
              </a:gdLst>
              <a:ahLst/>
              <a:cxnLst>
                <a:cxn ang="0">
                  <a:pos x="connsiteX0-69" y="connsiteY0-70"/>
                </a:cxn>
                <a:cxn ang="0">
                  <a:pos x="connsiteX1-71" y="connsiteY1-72"/>
                </a:cxn>
                <a:cxn ang="0">
                  <a:pos x="connsiteX2-73" y="connsiteY2-74"/>
                </a:cxn>
                <a:cxn ang="0">
                  <a:pos x="connsiteX3-75" y="connsiteY3-76"/>
                </a:cxn>
                <a:cxn ang="0">
                  <a:pos x="connsiteX4-77" y="connsiteY4-78"/>
                </a:cxn>
                <a:cxn ang="0">
                  <a:pos x="connsiteX5-79" y="connsiteY5-80"/>
                </a:cxn>
                <a:cxn ang="0">
                  <a:pos x="connsiteX6-81" y="connsiteY6-82"/>
                </a:cxn>
                <a:cxn ang="0">
                  <a:pos x="connsiteX7-83" y="connsiteY7-84"/>
                </a:cxn>
              </a:cxnLst>
              <a:rect l="l" t="t" r="r" b="b"/>
              <a:pathLst>
                <a:path w="2647951" h="1745305">
                  <a:moveTo>
                    <a:pt x="1" y="0"/>
                  </a:moveTo>
                  <a:lnTo>
                    <a:pt x="2647951" y="0"/>
                  </a:lnTo>
                  <a:lnTo>
                    <a:pt x="2638426" y="1333500"/>
                  </a:lnTo>
                  <a:cubicBezTo>
                    <a:pt x="2246610" y="1544638"/>
                    <a:pt x="955870" y="1255713"/>
                    <a:pt x="516132" y="1323975"/>
                  </a:cubicBezTo>
                  <a:cubicBezTo>
                    <a:pt x="76394" y="1392237"/>
                    <a:pt x="86022" y="1778000"/>
                    <a:pt x="0" y="1743075"/>
                  </a:cubicBezTo>
                  <a:lnTo>
                    <a:pt x="0" y="1114425"/>
                  </a:lnTo>
                  <a:lnTo>
                    <a:pt x="1" y="1114425"/>
                  </a:lnTo>
                  <a:lnTo>
                    <a:pt x="1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rgbClr val="70CFE2">
                <a:shade val="50000"/>
              </a:srgbClr>
            </a:lnRef>
            <a:fillRef idx="1">
              <a:srgbClr val="70CFE2"/>
            </a:fillRef>
            <a:effectRef idx="0">
              <a:srgbClr val="70CFE2"/>
            </a:effectRef>
            <a:fontRef idx="minor">
              <a:srgbClr val="FFFFFF"/>
            </a:fontRef>
          </p:style>
          <p:txBody>
            <a:bodyPr bIns="504000" rtlCol="0" anchor="ctr">
              <a:normAutofit/>
            </a:bodyPr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rgbClr val="FFFFFF"/>
                  </a:solidFill>
                </a:rPr>
                <a:t>组件：挂载在节点上，赋予其相对应的功能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6"/>
              </p:custDataLst>
            </p:nvPr>
          </p:nvSpPr>
          <p:spPr>
            <a:xfrm>
              <a:off x="3295650" y="4532145"/>
              <a:ext cx="476249" cy="384513"/>
            </a:xfrm>
            <a:prstGeom prst="rect">
              <a:avLst/>
            </a:prstGeom>
            <a:noFill/>
          </p:spPr>
          <p:txBody>
            <a:bodyPr wrap="square" rtlCol="0" anchor="ctr">
              <a:normAutofit fontScale="90000"/>
            </a:bodyPr>
            <a:p>
              <a:pPr algn="ctr"/>
              <a:r>
                <a:rPr lang="en-US" altLang="zh-CN" dirty="0" smtClean="0"/>
                <a:t>C</a:t>
              </a:r>
              <a:endParaRPr lang="zh-CN" altLang="en-US" dirty="0"/>
            </a:p>
          </p:txBody>
        </p:sp>
      </p:grpSp>
      <p:grpSp>
        <p:nvGrpSpPr>
          <p:cNvPr id="99" name="组合 98"/>
          <p:cNvGrpSpPr/>
          <p:nvPr>
            <p:custDataLst>
              <p:tags r:id="rId27"/>
            </p:custDataLst>
          </p:nvPr>
        </p:nvGrpSpPr>
        <p:grpSpPr>
          <a:xfrm>
            <a:off x="8233293" y="3744596"/>
            <a:ext cx="2543409" cy="1676400"/>
            <a:chOff x="1304924" y="3171825"/>
            <a:chExt cx="2647951" cy="1745305"/>
          </a:xfrm>
        </p:grpSpPr>
        <p:cxnSp>
          <p:nvCxnSpPr>
            <p:cNvPr id="100" name="直接连接符 99"/>
            <p:cNvCxnSpPr/>
            <p:nvPr>
              <p:custDataLst>
                <p:tags r:id="rId28"/>
              </p:custDataLst>
            </p:nvPr>
          </p:nvCxnSpPr>
          <p:spPr>
            <a:xfrm>
              <a:off x="1390650" y="4791075"/>
              <a:ext cx="1866900" cy="0"/>
            </a:xfrm>
            <a:prstGeom prst="line">
              <a:avLst/>
            </a:prstGeom>
            <a:ln>
              <a:solidFill>
                <a:srgbClr val="52C2A5"/>
              </a:solidFill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cxnSp>
          <p:nvCxnSpPr>
            <p:cNvPr id="101" name="直接连接符 100"/>
            <p:cNvCxnSpPr/>
            <p:nvPr>
              <p:custDataLst>
                <p:tags r:id="rId29"/>
              </p:custDataLst>
            </p:nvPr>
          </p:nvCxnSpPr>
          <p:spPr>
            <a:xfrm>
              <a:off x="1304924" y="4907605"/>
              <a:ext cx="2505076" cy="0"/>
            </a:xfrm>
            <a:prstGeom prst="line">
              <a:avLst/>
            </a:prstGeom>
            <a:ln>
              <a:solidFill>
                <a:srgbClr val="52C2A5"/>
              </a:solidFill>
              <a:tailEnd type="oval"/>
            </a:ln>
          </p:spPr>
          <p:style>
            <a:lnRef idx="1">
              <a:srgbClr val="70CFE2"/>
            </a:lnRef>
            <a:fillRef idx="0">
              <a:srgbClr val="70CFE2"/>
            </a:fillRef>
            <a:effectRef idx="0">
              <a:srgbClr val="70CFE2"/>
            </a:effectRef>
            <a:fontRef idx="minor">
              <a:srgbClr val="5F5F5F"/>
            </a:fontRef>
          </p:style>
        </p:cxnSp>
        <p:sp>
          <p:nvSpPr>
            <p:cNvPr id="102" name="任意多边形 101"/>
            <p:cNvSpPr/>
            <p:nvPr>
              <p:custDataLst>
                <p:tags r:id="rId30"/>
              </p:custDataLst>
            </p:nvPr>
          </p:nvSpPr>
          <p:spPr>
            <a:xfrm>
              <a:off x="1304924" y="3171825"/>
              <a:ext cx="2647951" cy="1745305"/>
            </a:xfrm>
            <a:custGeom>
              <a:avLst/>
              <a:gdLst>
                <a:gd name="connsiteX0" fmla="*/ 1 w 2647951"/>
                <a:gd name="connsiteY0" fmla="*/ 0 h 1743075"/>
                <a:gd name="connsiteX1" fmla="*/ 2647951 w 2647951"/>
                <a:gd name="connsiteY1" fmla="*/ 0 h 1743075"/>
                <a:gd name="connsiteX2" fmla="*/ 2647951 w 2647951"/>
                <a:gd name="connsiteY2" fmla="*/ 1266825 h 1743075"/>
                <a:gd name="connsiteX3" fmla="*/ 297057 w 2647951"/>
                <a:gd name="connsiteY3" fmla="*/ 1266825 h 1743075"/>
                <a:gd name="connsiteX4" fmla="*/ 233437 w 2647951"/>
                <a:gd name="connsiteY4" fmla="*/ 1329240 h 1743075"/>
                <a:gd name="connsiteX5" fmla="*/ 0 w 2647951"/>
                <a:gd name="connsiteY5" fmla="*/ 1743075 h 1743075"/>
                <a:gd name="connsiteX6" fmla="*/ 0 w 2647951"/>
                <a:gd name="connsiteY6" fmla="*/ 1114425 h 1743075"/>
                <a:gd name="connsiteX7" fmla="*/ 1 w 2647951"/>
                <a:gd name="connsiteY7" fmla="*/ 1114425 h 1743075"/>
                <a:gd name="connsiteX0-1" fmla="*/ 1 w 2647951"/>
                <a:gd name="connsiteY0-2" fmla="*/ 0 h 1743075"/>
                <a:gd name="connsiteX1-3" fmla="*/ 2647951 w 2647951"/>
                <a:gd name="connsiteY1-4" fmla="*/ 0 h 1743075"/>
                <a:gd name="connsiteX2-5" fmla="*/ 2647951 w 2647951"/>
                <a:gd name="connsiteY2-6" fmla="*/ 1266825 h 1743075"/>
                <a:gd name="connsiteX3-7" fmla="*/ 297057 w 2647951"/>
                <a:gd name="connsiteY3-8" fmla="*/ 1266825 h 1743075"/>
                <a:gd name="connsiteX4-9" fmla="*/ 233437 w 2647951"/>
                <a:gd name="connsiteY4-10" fmla="*/ 1329240 h 1743075"/>
                <a:gd name="connsiteX5-11" fmla="*/ 0 w 2647951"/>
                <a:gd name="connsiteY5-12" fmla="*/ 1743075 h 1743075"/>
                <a:gd name="connsiteX6-13" fmla="*/ 0 w 2647951"/>
                <a:gd name="connsiteY6-14" fmla="*/ 1114425 h 1743075"/>
                <a:gd name="connsiteX7-15" fmla="*/ 1 w 2647951"/>
                <a:gd name="connsiteY7-16" fmla="*/ 1114425 h 1743075"/>
                <a:gd name="connsiteX8" fmla="*/ 1 w 2647951"/>
                <a:gd name="connsiteY8" fmla="*/ 0 h 1743075"/>
                <a:gd name="connsiteX0-17" fmla="*/ 1 w 2647951"/>
                <a:gd name="connsiteY0-18" fmla="*/ 0 h 1743075"/>
                <a:gd name="connsiteX1-19" fmla="*/ 2647951 w 2647951"/>
                <a:gd name="connsiteY1-20" fmla="*/ 0 h 1743075"/>
                <a:gd name="connsiteX2-21" fmla="*/ 2647951 w 2647951"/>
                <a:gd name="connsiteY2-22" fmla="*/ 1266825 h 1743075"/>
                <a:gd name="connsiteX3-23" fmla="*/ 516132 w 2647951"/>
                <a:gd name="connsiteY3-24" fmla="*/ 1323975 h 1743075"/>
                <a:gd name="connsiteX4-25" fmla="*/ 233437 w 2647951"/>
                <a:gd name="connsiteY4-26" fmla="*/ 1329240 h 1743075"/>
                <a:gd name="connsiteX5-27" fmla="*/ 0 w 2647951"/>
                <a:gd name="connsiteY5-28" fmla="*/ 1743075 h 1743075"/>
                <a:gd name="connsiteX6-29" fmla="*/ 0 w 2647951"/>
                <a:gd name="connsiteY6-30" fmla="*/ 1114425 h 1743075"/>
                <a:gd name="connsiteX7-31" fmla="*/ 1 w 2647951"/>
                <a:gd name="connsiteY7-32" fmla="*/ 1114425 h 1743075"/>
                <a:gd name="connsiteX8-33" fmla="*/ 1 w 2647951"/>
                <a:gd name="connsiteY8-34" fmla="*/ 0 h 1743075"/>
                <a:gd name="connsiteX0-35" fmla="*/ 1 w 2647951"/>
                <a:gd name="connsiteY0-36" fmla="*/ 0 h 1743075"/>
                <a:gd name="connsiteX1-37" fmla="*/ 2647951 w 2647951"/>
                <a:gd name="connsiteY1-38" fmla="*/ 0 h 1743075"/>
                <a:gd name="connsiteX2-39" fmla="*/ 2647951 w 2647951"/>
                <a:gd name="connsiteY2-40" fmla="*/ 1266825 h 1743075"/>
                <a:gd name="connsiteX3-41" fmla="*/ 516132 w 2647951"/>
                <a:gd name="connsiteY3-42" fmla="*/ 1323975 h 1743075"/>
                <a:gd name="connsiteX4-43" fmla="*/ 233437 w 2647951"/>
                <a:gd name="connsiteY4-44" fmla="*/ 1329240 h 1743075"/>
                <a:gd name="connsiteX5-45" fmla="*/ 0 w 2647951"/>
                <a:gd name="connsiteY5-46" fmla="*/ 1743075 h 1743075"/>
                <a:gd name="connsiteX6-47" fmla="*/ 0 w 2647951"/>
                <a:gd name="connsiteY6-48" fmla="*/ 1114425 h 1743075"/>
                <a:gd name="connsiteX7-49" fmla="*/ 1 w 2647951"/>
                <a:gd name="connsiteY7-50" fmla="*/ 1114425 h 1743075"/>
                <a:gd name="connsiteX8-51" fmla="*/ 1 w 2647951"/>
                <a:gd name="connsiteY8-52" fmla="*/ 0 h 1743075"/>
                <a:gd name="connsiteX0-53" fmla="*/ 1 w 2647951"/>
                <a:gd name="connsiteY0-54" fmla="*/ 0 h 1745366"/>
                <a:gd name="connsiteX1-55" fmla="*/ 2647951 w 2647951"/>
                <a:gd name="connsiteY1-56" fmla="*/ 0 h 1745366"/>
                <a:gd name="connsiteX2-57" fmla="*/ 2647951 w 2647951"/>
                <a:gd name="connsiteY2-58" fmla="*/ 1266825 h 1745366"/>
                <a:gd name="connsiteX3-59" fmla="*/ 516132 w 2647951"/>
                <a:gd name="connsiteY3-60" fmla="*/ 1323975 h 1745366"/>
                <a:gd name="connsiteX4-61" fmla="*/ 0 w 2647951"/>
                <a:gd name="connsiteY4-62" fmla="*/ 1743075 h 1745366"/>
                <a:gd name="connsiteX5-63" fmla="*/ 0 w 2647951"/>
                <a:gd name="connsiteY5-64" fmla="*/ 1114425 h 1745366"/>
                <a:gd name="connsiteX6-65" fmla="*/ 1 w 2647951"/>
                <a:gd name="connsiteY6-66" fmla="*/ 1114425 h 1745366"/>
                <a:gd name="connsiteX7-67" fmla="*/ 1 w 2647951"/>
                <a:gd name="connsiteY7-68" fmla="*/ 0 h 1745366"/>
                <a:gd name="connsiteX0-69" fmla="*/ 1 w 2647951"/>
                <a:gd name="connsiteY0-70" fmla="*/ 0 h 1745305"/>
                <a:gd name="connsiteX1-71" fmla="*/ 2647951 w 2647951"/>
                <a:gd name="connsiteY1-72" fmla="*/ 0 h 1745305"/>
                <a:gd name="connsiteX2-73" fmla="*/ 2638426 w 2647951"/>
                <a:gd name="connsiteY2-74" fmla="*/ 1333500 h 1745305"/>
                <a:gd name="connsiteX3-75" fmla="*/ 516132 w 2647951"/>
                <a:gd name="connsiteY3-76" fmla="*/ 1323975 h 1745305"/>
                <a:gd name="connsiteX4-77" fmla="*/ 0 w 2647951"/>
                <a:gd name="connsiteY4-78" fmla="*/ 1743075 h 1745305"/>
                <a:gd name="connsiteX5-79" fmla="*/ 0 w 2647951"/>
                <a:gd name="connsiteY5-80" fmla="*/ 1114425 h 1745305"/>
                <a:gd name="connsiteX6-81" fmla="*/ 1 w 2647951"/>
                <a:gd name="connsiteY6-82" fmla="*/ 1114425 h 1745305"/>
                <a:gd name="connsiteX7-83" fmla="*/ 1 w 2647951"/>
                <a:gd name="connsiteY7-84" fmla="*/ 0 h 1745305"/>
              </a:gdLst>
              <a:ahLst/>
              <a:cxnLst>
                <a:cxn ang="0">
                  <a:pos x="connsiteX0-69" y="connsiteY0-70"/>
                </a:cxn>
                <a:cxn ang="0">
                  <a:pos x="connsiteX1-71" y="connsiteY1-72"/>
                </a:cxn>
                <a:cxn ang="0">
                  <a:pos x="connsiteX2-73" y="connsiteY2-74"/>
                </a:cxn>
                <a:cxn ang="0">
                  <a:pos x="connsiteX3-75" y="connsiteY3-76"/>
                </a:cxn>
                <a:cxn ang="0">
                  <a:pos x="connsiteX4-77" y="connsiteY4-78"/>
                </a:cxn>
                <a:cxn ang="0">
                  <a:pos x="connsiteX5-79" y="connsiteY5-80"/>
                </a:cxn>
                <a:cxn ang="0">
                  <a:pos x="connsiteX6-81" y="connsiteY6-82"/>
                </a:cxn>
                <a:cxn ang="0">
                  <a:pos x="connsiteX7-83" y="connsiteY7-84"/>
                </a:cxn>
              </a:cxnLst>
              <a:rect l="l" t="t" r="r" b="b"/>
              <a:pathLst>
                <a:path w="2647951" h="1745305">
                  <a:moveTo>
                    <a:pt x="1" y="0"/>
                  </a:moveTo>
                  <a:lnTo>
                    <a:pt x="2647951" y="0"/>
                  </a:lnTo>
                  <a:lnTo>
                    <a:pt x="2638426" y="1333500"/>
                  </a:lnTo>
                  <a:cubicBezTo>
                    <a:pt x="2246610" y="1544638"/>
                    <a:pt x="955870" y="1255713"/>
                    <a:pt x="516132" y="1323975"/>
                  </a:cubicBezTo>
                  <a:cubicBezTo>
                    <a:pt x="76394" y="1392237"/>
                    <a:pt x="86022" y="1778000"/>
                    <a:pt x="0" y="1743075"/>
                  </a:cubicBezTo>
                  <a:lnTo>
                    <a:pt x="0" y="1114425"/>
                  </a:lnTo>
                  <a:lnTo>
                    <a:pt x="1" y="1114425"/>
                  </a:lnTo>
                  <a:lnTo>
                    <a:pt x="1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rgbClr val="70CFE2">
                <a:shade val="50000"/>
              </a:srgbClr>
            </a:lnRef>
            <a:fillRef idx="1">
              <a:srgbClr val="70CFE2"/>
            </a:fillRef>
            <a:effectRef idx="0">
              <a:srgbClr val="70CFE2"/>
            </a:effectRef>
            <a:fontRef idx="minor">
              <a:srgbClr val="FFFFFF"/>
            </a:fontRef>
          </p:style>
          <p:txBody>
            <a:bodyPr bIns="504000" rtlCol="0" anchor="ctr">
              <a:normAutofit lnSpcReduction="20000"/>
            </a:bodyPr>
            <a:p>
              <a:pPr algn="ctr">
                <a:lnSpc>
                  <a:spcPct val="150000"/>
                </a:lnSpc>
              </a:pPr>
              <a:r>
                <a:rPr lang="zh-CN" altLang="en-US" dirty="0">
                  <a:solidFill>
                    <a:srgbClr val="FFFFFF"/>
                  </a:solidFill>
                </a:rPr>
                <a:t>消息事件：鼠标点击、键盘按键、自定义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103" name="文本框 102"/>
            <p:cNvSpPr txBox="1"/>
            <p:nvPr>
              <p:custDataLst>
                <p:tags r:id="rId31"/>
              </p:custDataLst>
            </p:nvPr>
          </p:nvSpPr>
          <p:spPr>
            <a:xfrm>
              <a:off x="3295650" y="4532145"/>
              <a:ext cx="476249" cy="384513"/>
            </a:xfrm>
            <a:prstGeom prst="rect">
              <a:avLst/>
            </a:prstGeom>
            <a:noFill/>
          </p:spPr>
          <p:txBody>
            <a:bodyPr wrap="square" rtlCol="0" anchor="ctr">
              <a:normAutofit fontScale="90000"/>
            </a:bodyPr>
            <a:p>
              <a:pPr algn="ctr"/>
              <a:r>
                <a:rPr lang="en-US" altLang="zh-CN" dirty="0" smtClean="0"/>
                <a:t>F</a:t>
              </a:r>
              <a:endParaRPr lang="zh-CN" altLang="en-US" dirty="0"/>
            </a:p>
          </p:txBody>
        </p:sp>
      </p:grpSp>
    </p:spTree>
    <p:custDataLst>
      <p:tags r:id="rId3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4358005" y="202565"/>
            <a:ext cx="349059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  <a:gs pos="50000">
                      <a:srgbClr val="C0C0C0"/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导演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prstClr val="white"/>
                  </a:gs>
                  <a:gs pos="50000">
                    <a:srgbClr val="C0C0C0"/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>
            <a:off x="1" y="45618"/>
            <a:ext cx="5318760" cy="1138772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" t="38491" r="59784" b="38491"/>
          <a:stretch>
            <a:fillRect/>
          </a:stretch>
        </p:blipFill>
        <p:spPr>
          <a:xfrm flipH="1">
            <a:off x="6873240" y="45618"/>
            <a:ext cx="5318760" cy="113877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313815" y="1280160"/>
            <a:ext cx="9579610" cy="47694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游戏就像一部电影，只是多了一些输入操作。。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导演就是负责整个游戏（电影）调度的家伙。</a:t>
            </a:r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8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它说开始拍摄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A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游戏场景，则游戏载入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A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场景，摄像机就对准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A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场景，把相关的画面输送到我们的显示屏上。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它说暂停拍摄，则大家都休息，摄像机都休息了，我们的显示屏上肯定也不会有新的画面播放。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l"/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它说主角受到攻击要作出挨揍的表情（脚本控制），以及播放打在身上的音效，则我们显示屏看到主角被打的时候还能听到</a:t>
            </a:r>
            <a:r>
              <a:rPr lang="en-US" altLang="zh-CN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Duang</a:t>
            </a:r>
            <a:r>
              <a:rPr lang="zh-CN" altLang="en-US" sz="24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的一声。</a:t>
            </a:r>
            <a:endParaRPr lang="zh-CN" altLang="en-US" sz="2400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411845" y="1414780"/>
            <a:ext cx="356870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一句话</a:t>
            </a:r>
            <a:endParaRPr lang="zh-CN" altLang="en-US" sz="2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  <a:p>
            <a:pPr algn="ctr"/>
            <a:r>
              <a:rPr lang="zh-CN" altLang="en-US" sz="2800" b="1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lt"/>
              </a:rPr>
              <a:t>导演就是爸爸！</a:t>
            </a:r>
            <a:endParaRPr lang="zh-CN" altLang="en-US" sz="2800" b="1" dirty="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i*1_1"/>
  <p:tag name="KSO_WM_UNIT_LAYERLEVEL" val="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LINE_FORE_SCHEMECOLOR_INDEX" val="5"/>
  <p:tag name="KSO_WM_UNIT_LINE_FILL_TYPE" val="2"/>
  <p:tag name="KSO_WM_UNIT_DIAGRAM_SCHEMECOLOR_ID" val="3"/>
</p:tagLst>
</file>

<file path=ppt/tags/tag10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1_1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FILL_FORE_SCHEMECOLOR_INDEX" val="5"/>
  <p:tag name="KSO_WM_UNIT_FILL_TYPE" val="1"/>
  <p:tag name="KSO_WM_UNIT_TEXT_FILL_FORE_SCHEMECOLOR_INDEX" val="14"/>
  <p:tag name="KSO_WM_UNIT_TEXT_FILL_TYPE" val="1"/>
  <p:tag name="KSO_WM_UNIT_DIAGRAM_SCHEMECOLOR_ID" val="3"/>
</p:tagLst>
</file>

<file path=ppt/tags/tag10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710_6*i*46"/>
  <p:tag name="KSO_WM_TEMPLATE_CATEGORY" val="diagram"/>
  <p:tag name="KSO_WM_TEMPLATE_INDEX" val="710"/>
  <p:tag name="KSO_WM_UNIT_INDEX" val="46"/>
</p:tagLst>
</file>

<file path=ppt/tags/tag10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16"/>
  <p:tag name="KSO_WM_UNIT_ID" val="diagram710_6*l_i*1_16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10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17"/>
  <p:tag name="KSO_WM_UNIT_ID" val="diagram710_6*l_i*1_17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10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h_f"/>
  <p:tag name="KSO_WM_UNIT_INDEX" val="1_6_1"/>
  <p:tag name="KSO_WM_UNIT_ID" val="diagram710_6*l_h_f*1_6_1"/>
  <p:tag name="KSO_WM_UNIT_CLEAR" val="1"/>
  <p:tag name="KSO_WM_UNIT_LAYERLEVEL" val="1_1_1"/>
  <p:tag name="KSO_WM_UNIT_VALUE" val="30"/>
  <p:tag name="KSO_WM_UNIT_HIGHLIGHT" val="0"/>
  <p:tag name="KSO_WM_UNIT_COMPATIBLE" val="0"/>
  <p:tag name="KSO_WM_UNIT_PRESET_TEXT_INDEX" val="4"/>
  <p:tag name="KSO_WM_UNIT_PRESET_TEXT_LEN" val="26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10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18"/>
  <p:tag name="KSO_WM_UNIT_ID" val="diagram710_6*l_i*1_18"/>
  <p:tag name="KSO_WM_UNIT_CLEAR" val="1"/>
  <p:tag name="KSO_WM_UNIT_LAYERLEVEL" val="1_1"/>
  <p:tag name="KSO_WM_DIAGRAM_GROUP_CODE" val="l1-1"/>
  <p:tag name="KSO_WM_UNIT_TEXT_FILL_FORE_SCHEMECOLOR_INDEX" val="13"/>
  <p:tag name="KSO_WM_UNIT_TEXT_FILL_TYPE" val="1"/>
</p:tagLst>
</file>

<file path=ppt/tags/tag105.xml><?xml version="1.0" encoding="utf-8"?>
<p:tagLst xmlns:p="http://schemas.openxmlformats.org/presentationml/2006/main">
  <p:tag name="KSO_WM_SLIDE_ITEM_CNT" val="6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4"/>
  <p:tag name="KSO_WM_UNIT_ID" val="diagram20199370_1*m_h_i*1_3_4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DIAGRAM_MODELTYPE" val="numdgm"/>
  <p:tag name="KSO_WM_UNIT_LINE_FORE_SCHEMECOLOR_INDEX" val="6"/>
  <p:tag name="KSO_WM_UNIT_LINE_FILL_TYPE" val="2"/>
</p:tagLst>
</file>

<file path=ppt/tags/tag107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1"/>
  <p:tag name="KSO_WM_UNIT_ID" val="diagram20199370_1*m_h_i*1_2_1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LINE_FORE_SCHEMECOLOR_INDEX" val="6"/>
  <p:tag name="KSO_WM_UNIT_LINE_FILL_TYPE" val="2"/>
</p:tagLst>
</file>

<file path=ppt/tags/tag108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1"/>
  <p:tag name="KSO_WM_UNIT_ID" val="diagram20199370_1*m_h_i*1_4_1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LINE_FORE_SCHEMECOLOR_INDEX" val="6"/>
  <p:tag name="KSO_WM_UNIT_LINE_FILL_TYPE" val="2"/>
</p:tagLst>
</file>

<file path=ppt/tags/tag109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1"/>
  <p:tag name="KSO_WM_UNIT_ID" val="diagram20199370_1*m_h_i*1_5_1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LINE_FORE_SCHEMECOLOR_INDEX" val="5"/>
  <p:tag name="KSO_WM_UNIT_LINE_FILL_TYPE" val="2"/>
</p:tagLst>
</file>

<file path=ppt/tags/tag11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f*1_1_1"/>
  <p:tag name="KSO_WM_UNIT_LAYERLEVEL" val="1_1_1"/>
  <p:tag name="KSO_WM_UNIT_HIGHLIGHT" val="0"/>
  <p:tag name="KSO_WM_UNIT_COMPATIBLE" val="0"/>
  <p:tag name="KSO_WM_BEAUTIFY_FLAG" val="#wm#"/>
  <p:tag name="KSO_WM_UNIT_DIAGRAM_ISNUMVISUAL" val="0"/>
  <p:tag name="KSO_WM_UNIT_DIAGRAM_ISREFERUNIT" val="0"/>
  <p:tag name="KSO_WM_UNIT_PRESET_TEXT" val="单击此处添加文本"/>
  <p:tag name="KSO_WM_UNIT_NOCLEAR" val="0"/>
  <p:tag name="KSO_WM_UNIT_VALUE" val="40"/>
  <p:tag name="KSO_WM_DIAGRAM_GROUP_CODE" val="l1-1"/>
  <p:tag name="KSO_WM_UNIT_TYPE" val="l_h_f"/>
  <p:tag name="KSO_WM_UNIT_INDEX" val="1_1_1"/>
  <p:tag name="KSO_WM_UNIT_FILL_FORE_SCHEMECOLOR_INDEX" val="5"/>
  <p:tag name="KSO_WM_UNIT_FILL_TYPE" val="1"/>
  <p:tag name="KSO_WM_UNIT_TEXT_FILL_FORE_SCHEMECOLOR_INDEX" val="5"/>
  <p:tag name="KSO_WM_UNIT_TEXT_FILL_TYPE" val="1"/>
  <p:tag name="KSO_WM_UNIT_DIAGRAM_SCHEMECOLOR_ID" val="3"/>
</p:tagLst>
</file>

<file path=ppt/tags/tag110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1"/>
  <p:tag name="KSO_WM_UNIT_ID" val="diagram20199370_1*m_h_i*1_3_1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LINE_FORE_SCHEMECOLOR_INDEX" val="6"/>
  <p:tag name="KSO_WM_UNIT_LINE_FILL_TYPE" val="2"/>
</p:tagLst>
</file>

<file path=ppt/tags/tag111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1"/>
  <p:tag name="KSO_WM_UNIT_ID" val="diagram20199370_1*m_h_i*1_1_1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LINE_FORE_SCHEMECOLOR_INDEX" val="6"/>
  <p:tag name="KSO_WM_UNIT_LINE_FILL_TYPE" val="2"/>
</p:tagLst>
</file>

<file path=ppt/tags/tag112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20199370_1*m_h_i*1_1_2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LINE_FORE_SCHEMECOLOR_INDEX" val="6"/>
  <p:tag name="KSO_WM_UNIT_LINE_FILL_TYPE" val="2"/>
</p:tagLst>
</file>

<file path=ppt/tags/tag113.xml><?xml version="1.0" encoding="utf-8"?>
<p:tagLst xmlns:p="http://schemas.openxmlformats.org/presentationml/2006/main">
  <p:tag name="KSO_WM_UNIT_DIAGRAM_MODELTYPE" val="numdgm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20199370_1*m_h_f*1_1_1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PRESET_TEXT" val="就合作开展业务与XX公司签署排他合作协议，明确双方工作分工以及各自的权利和义务。"/>
  <p:tag name="KSO_WM_UNIT_VALUE" val="39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1"/>
  <p:tag name="KSO_WM_UNIT_ID" val="diagram20199370_1*m_i*1_1"/>
  <p:tag name="KSO_WM_TEMPLATE_CATEGORY" val="diagram"/>
  <p:tag name="KSO_WM_TEMPLATE_INDEX" val="20199370"/>
  <p:tag name="KSO_WM_UNIT_LAYERLEVEL" val="1_1"/>
  <p:tag name="KSO_WM_TAG_VERSION" val="1.0"/>
  <p:tag name="KSO_WM_BEAUTIFY_FLAG" val="#wm#"/>
  <p:tag name="KSO_WM_UNIT_DIAGRAM_MODELTYPE" val="numdgm"/>
  <p:tag name="KSO_WM_UNIT_LINE_FORE_SCHEMECOLOR_INDEX" val="6"/>
  <p:tag name="KSO_WM_UNIT_LINE_FILL_TYPE" val="2"/>
</p:tagLst>
</file>

<file path=ppt/tags/tag115.xml><?xml version="1.0" encoding="utf-8"?>
<p:tagLst xmlns:p="http://schemas.openxmlformats.org/presentationml/2006/main">
  <p:tag name="KSO_WM_UNIT_DIAGRAM_MODELTYPE" val="numdgm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f"/>
  <p:tag name="KSO_WM_UNIT_INDEX" val="1_1"/>
  <p:tag name="KSO_WM_UNIT_ID" val="diagram20199370_1*m_f*1_1"/>
  <p:tag name="KSO_WM_TEMPLATE_CATEGORY" val="diagram"/>
  <p:tag name="KSO_WM_TEMPLATE_INDEX" val="20199370"/>
  <p:tag name="KSO_WM_UNIT_LAYERLEVEL" val="1_1"/>
  <p:tag name="KSO_WM_TAG_VERSION" val="1.0"/>
  <p:tag name="KSO_WM_BEAUTIFY_FLAG" val="#wm#"/>
  <p:tag name="KSO_WM_UNIT_PRESET_TEXT" val="签署合作协议"/>
  <p:tag name="KSO_WM_UNIT_VALUE" val="6"/>
  <p:tag name="KSO_WM_UNIT_TEXT_FILL_FORE_SCHEMECOLOR_INDEX" val="6"/>
  <p:tag name="KSO_WM_UNIT_TEXT_FILL_TYPE" val="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2"/>
  <p:tag name="KSO_WM_UNIT_ID" val="diagram20199370_1*m_i*1_2"/>
  <p:tag name="KSO_WM_TEMPLATE_CATEGORY" val="diagram"/>
  <p:tag name="KSO_WM_TEMPLATE_INDEX" val="20199370"/>
  <p:tag name="KSO_WM_UNIT_LAYERLEVEL" val="1_1"/>
  <p:tag name="KSO_WM_TAG_VERSION" val="1.0"/>
  <p:tag name="KSO_WM_BEAUTIFY_FLAG" val="#wm#"/>
  <p:tag name="KSO_WM_UNIT_DIAGRAM_MODELTYPE" val="numdgm"/>
  <p:tag name="KSO_WM_UNIT_LINE_FORE_SCHEMECOLOR_INDEX" val="6"/>
  <p:tag name="KSO_WM_UNIT_LINE_FILL_TYPE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3"/>
  <p:tag name="KSO_WM_UNIT_ID" val="diagram20199370_1*m_i*1_3"/>
  <p:tag name="KSO_WM_TEMPLATE_CATEGORY" val="diagram"/>
  <p:tag name="KSO_WM_TEMPLATE_INDEX" val="20199370"/>
  <p:tag name="KSO_WM_UNIT_LAYERLEVEL" val="1_1"/>
  <p:tag name="KSO_WM_TAG_VERSION" val="1.0"/>
  <p:tag name="KSO_WM_BEAUTIFY_FLAG" val="#wm#"/>
  <p:tag name="KSO_WM_UNIT_DIAGRAM_MODELTYPE" val="numdgm"/>
  <p:tag name="KSO_WM_UNIT_FILL_FORE_SCHEMECOLOR_INDEX" val="6"/>
  <p:tag name="KSO_WM_UNIT_FILL_TYPE" val="1"/>
  <p:tag name="KSO_WM_UNIT_LINE_FORE_SCHEMECOLOR_INDEX" val="6"/>
  <p:tag name="KSO_WM_UNIT_LINE_FILL_TYPE" val="2"/>
</p:tagLst>
</file>

<file path=ppt/tags/tag118.xml><?xml version="1.0" encoding="utf-8"?>
<p:tagLst xmlns:p="http://schemas.openxmlformats.org/presentationml/2006/main">
  <p:tag name="KSO_WM_UNIT_DIAGRAM_MODELTYPE" val="numdgm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f"/>
  <p:tag name="KSO_WM_UNIT_INDEX" val="1_2"/>
  <p:tag name="KSO_WM_UNIT_ID" val="diagram20199370_1*m_f*1_2"/>
  <p:tag name="KSO_WM_TEMPLATE_CATEGORY" val="diagram"/>
  <p:tag name="KSO_WM_TEMPLATE_INDEX" val="20199370"/>
  <p:tag name="KSO_WM_UNIT_LAYERLEVEL" val="1_1"/>
  <p:tag name="KSO_WM_TAG_VERSION" val="1.0"/>
  <p:tag name="KSO_WM_BEAUTIFY_FLAG" val="#wm#"/>
  <p:tag name="KSO_WM_UNIT_PRESET_TEXT" val="全面推进各项商用准备工作"/>
  <p:tag name="KSO_WM_UNIT_VALUE" val="13"/>
  <p:tag name="KSO_WM_UNIT_TEXT_FILL_FORE_SCHEMECOLOR_INDEX" val="6"/>
  <p:tag name="KSO_WM_UNIT_TEXT_FILL_TYPE" val="1"/>
</p:tagLst>
</file>

<file path=ppt/tags/tag119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3"/>
  <p:tag name="KSO_WM_UNIT_ID" val="diagram20199370_1*m_h_i*1_1_3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12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1_2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ags/tag120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diagram20199370_1*m_h_i*1_2_2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LINE_FORE_SCHEMECOLOR_INDEX" val="6"/>
  <p:tag name="KSO_WM_UNIT_LINE_FILL_TYPE" val="2"/>
</p:tagLst>
</file>

<file path=ppt/tags/tag121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3"/>
  <p:tag name="KSO_WM_UNIT_ID" val="diagram20199370_1*m_h_i*1_2_3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122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2"/>
  <p:tag name="KSO_WM_UNIT_ID" val="diagram20199370_1*m_h_i*1_3_2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LINE_FORE_SCHEMECOLOR_INDEX" val="6"/>
  <p:tag name="KSO_WM_UNIT_LINE_FILL_TYPE" val="2"/>
</p:tagLst>
</file>

<file path=ppt/tags/tag123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3"/>
  <p:tag name="KSO_WM_UNIT_ID" val="diagram20199370_1*m_h_i*1_3_3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124.xml><?xml version="1.0" encoding="utf-8"?>
<p:tagLst xmlns:p="http://schemas.openxmlformats.org/presentationml/2006/main">
  <p:tag name="KSO_WM_UNIT_DIAGRAM_MODELTYPE" val="numdgm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2_1"/>
  <p:tag name="KSO_WM_UNIT_ID" val="diagram20199370_1*m_h_f*1_2_1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PRESET_TEXT" val="完成系统建设，具备统联调条件完成系统改造和网关升级工作确定终端和界面规范"/>
  <p:tag name="KSO_WM_UNIT_VALUE" val="39"/>
</p:tagLst>
</file>

<file path=ppt/tags/tag125.xml><?xml version="1.0" encoding="utf-8"?>
<p:tagLst xmlns:p="http://schemas.openxmlformats.org/presentationml/2006/main">
  <p:tag name="KSO_WM_UNIT_DIAGRAM_MODELTYPE" val="numdgm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3_1"/>
  <p:tag name="KSO_WM_UNIT_ID" val="diagram20199370_1*m_h_f*1_3_1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PRESET_TEXT" val="确定业务支持的技术方案，完成开发和测试，具备了供货的条件"/>
  <p:tag name="KSO_WM_UNIT_VALUE" val="39"/>
</p:tagLst>
</file>

<file path=ppt/tags/tag126.xml><?xml version="1.0" encoding="utf-8"?>
<p:tagLst xmlns:p="http://schemas.openxmlformats.org/presentationml/2006/main">
  <p:tag name="KSO_WM_UNIT_DIAGRAM_MODELTYPE" val="numdgm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4_1"/>
  <p:tag name="KSO_WM_UNIT_ID" val="diagram20199370_1*m_h_f*1_4_1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PRESET_TEXT" val="业务名称确定为“XXX”，确定了业务标识设计，10月初结合60周年国庆重大事件开展。"/>
  <p:tag name="KSO_WM_UNIT_VALUE" val="39"/>
</p:tagLst>
</file>

<file path=ppt/tags/tag127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2"/>
  <p:tag name="KSO_WM_UNIT_ID" val="diagram20199370_1*m_h_i*1_4_2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LINE_FORE_SCHEMECOLOR_INDEX" val="6"/>
  <p:tag name="KSO_WM_UNIT_LINE_FILL_TYPE" val="2"/>
</p:tagLst>
</file>

<file path=ppt/tags/tag128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3"/>
  <p:tag name="KSO_WM_UNIT_ID" val="diagram20199370_1*m_h_i*1_4_3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129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2"/>
  <p:tag name="KSO_WM_UNIT_ID" val="diagram20199370_1*m_h_i*1_5_2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LINE_FORE_SCHEMECOLOR_INDEX" val="5"/>
  <p:tag name="KSO_WM_UNIT_LINE_FILL_TYPE" val="2"/>
</p:tagLst>
</file>

<file path=ppt/tags/tag13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1_3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ags/tag130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3"/>
  <p:tag name="KSO_WM_UNIT_ID" val="diagram20199370_1*m_h_i*1_5_3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FILL_FORE_SCHEMECOLOR_INDEX" val="5"/>
  <p:tag name="KSO_WM_UNIT_FILL_TYPE" val="1"/>
</p:tagLst>
</file>

<file path=ppt/tags/tag131.xml><?xml version="1.0" encoding="utf-8"?>
<p:tagLst xmlns:p="http://schemas.openxmlformats.org/presentationml/2006/main">
  <p:tag name="KSO_WM_UNIT_DIAGRAM_MODELTYPE" val="numdgm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5_1"/>
  <p:tag name="KSO_WM_UNIT_ID" val="diagram20199370_1*m_h_f*1_5_1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PRESET_TEXT" val="完成业务管理办法和相关客服规范制定工作。"/>
  <p:tag name="KSO_WM_UNIT_VALUE" val="39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4"/>
  <p:tag name="KSO_WM_UNIT_ID" val="diagram20199370_1*m_h_i*1_5_4"/>
  <p:tag name="KSO_WM_TEMPLATE_CATEGORY" val="diagram"/>
  <p:tag name="KSO_WM_TEMPLATE_INDEX" val="20199370"/>
  <p:tag name="KSO_WM_UNIT_LAYERLEVEL" val="1_1_1"/>
  <p:tag name="KSO_WM_TAG_VERSION" val="1.0"/>
  <p:tag name="KSO_WM_BEAUTIFY_FLAG" val="#wm#"/>
  <p:tag name="KSO_WM_UNIT_DIAGRAM_MODELTYPE" val="numdgm"/>
  <p:tag name="KSO_WM_UNIT_LINE_FORE_SCHEMECOLOR_INDEX" val="5"/>
  <p:tag name="KSO_WM_UNIT_LINE_FILL_TYPE" val="2"/>
</p:tagLst>
</file>

<file path=ppt/tags/tag133.xml><?xml version="1.0" encoding="utf-8"?>
<p:tagLst xmlns:p="http://schemas.openxmlformats.org/presentationml/2006/main">
  <p:tag name="KSO_WM_UNIT_DIAGRAM_MODELTYPE" val="numdgm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f"/>
  <p:tag name="KSO_WM_UNIT_INDEX" val="1_2"/>
  <p:tag name="KSO_WM_UNIT_ID" val="diagram20199370_1*m_f*1_2"/>
  <p:tag name="KSO_WM_TEMPLATE_CATEGORY" val="diagram"/>
  <p:tag name="KSO_WM_TEMPLATE_INDEX" val="20199370"/>
  <p:tag name="KSO_WM_UNIT_LAYERLEVEL" val="1_1"/>
  <p:tag name="KSO_WM_TAG_VERSION" val="1.0"/>
  <p:tag name="KSO_WM_BEAUTIFY_FLAG" val="#wm#"/>
  <p:tag name="KSO_WM_UNIT_PRESET_TEXT" val="全面推进各项商用准备工作"/>
  <p:tag name="KSO_WM_UNIT_VALUE" val="13"/>
  <p:tag name="KSO_WM_UNIT_TEXT_FILL_FORE_SCHEMECOLOR_INDEX" val="6"/>
  <p:tag name="KSO_WM_UNIT_TEXT_FILL_TYPE" val="1"/>
</p:tagLst>
</file>

<file path=ppt/tags/tag134.xml><?xml version="1.0" encoding="utf-8"?>
<p:tagLst xmlns:p="http://schemas.openxmlformats.org/presentationml/2006/main">
  <p:tag name="KSO_WM_UNIT_DIAGRAM_MODELTYPE" val="numdg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1_1"/>
  <p:tag name="KSO_WM_UNIT_ID" val="diagram20198904_5*q_h_a*1_1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5"/>
  <p:tag name="KSO_WM_UNIT_TEXT_FILL_TYPE" val="1"/>
</p:tagLst>
</file>

<file path=ppt/tags/tag135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1"/>
  <p:tag name="KSO_WM_UNIT_ID" val="diagram20198904_5*q_h_i*1_2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136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2"/>
  <p:tag name="KSO_WM_UNIT_ID" val="diagram20198904_5*q_h_i*1_2_2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37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2"/>
  <p:tag name="KSO_WM_UNIT_ID" val="diagram20198904_5*q_h_i*1_3_2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7"/>
  <p:tag name="KSO_WM_UNIT_FILL_TYPE" val="1"/>
</p:tagLst>
</file>

<file path=ppt/tags/tag138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1"/>
  <p:tag name="KSO_WM_UNIT_ID" val="diagram20198904_5*q_h_i*1_3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39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6_2"/>
  <p:tag name="KSO_WM_UNIT_ID" val="diagram20198904_5*q_h_i*1_6_2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0"/>
  <p:tag name="KSO_WM_UNIT_FILL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269_1*i*1"/>
  <p:tag name="KSO_WM_TEMPLATE_CATEGORY" val="diagram"/>
  <p:tag name="KSO_WM_TEMPLATE_INDEX" val="20200269"/>
  <p:tag name="KSO_WM_UNIT_LAYERLEVEL" val="1"/>
  <p:tag name="KSO_WM_TAG_VERSION" val="1.0"/>
  <p:tag name="KSO_WM_BEAUTIFY_FLAG" val="#wm#"/>
  <p:tag name="KSO_WM_DIAGRAM_GROUP_CODE" val="l1-1"/>
  <p:tag name="KSO_WM_UNIT_TYPE" val="i"/>
  <p:tag name="KSO_WM_UNIT_INDEX" val="1"/>
</p:tagLst>
</file>

<file path=ppt/tags/tag140.xml><?xml version="1.0" encoding="utf-8"?>
<p:tagLst xmlns:p="http://schemas.openxmlformats.org/presentationml/2006/main">
  <p:tag name="KSO_WM_UNIT_DIAGRAM_MODELTYPE" val="numdgm"/>
  <p:tag name="KSO_WM_UNIT_NOCLEAR" val="0"/>
  <p:tag name="KSO_WM_UNIT_VALUE" val="39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1_1"/>
  <p:tag name="KSO_WM_UNIT_ID" val="diagram20198904_5*q_h_f*1_1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4"/>
  <p:tag name="KSO_WM_UNIT_TEXT_FILL_TYPE" val="1"/>
</p:tagLst>
</file>

<file path=ppt/tags/tag141.xml><?xml version="1.0" encoding="utf-8"?>
<p:tagLst xmlns:p="http://schemas.openxmlformats.org/presentationml/2006/main">
  <p:tag name="KSO_WM_UNIT_DIAGRAM_MODELTYPE" val="numdg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6_1"/>
  <p:tag name="KSO_WM_UNIT_ID" val="diagram20198904_5*q_h_a*1_6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0"/>
  <p:tag name="KSO_WM_UNIT_TEXT_FILL_TYPE" val="1"/>
</p:tagLst>
</file>

<file path=ppt/tags/tag142.xml><?xml version="1.0" encoding="utf-8"?>
<p:tagLst xmlns:p="http://schemas.openxmlformats.org/presentationml/2006/main">
  <p:tag name="KSO_WM_UNIT_DIAGRAM_MODELTYPE" val="numdgm"/>
  <p:tag name="KSO_WM_UNIT_NOCLEAR" val="0"/>
  <p:tag name="KSO_WM_UNIT_VALUE" val="39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6_1"/>
  <p:tag name="KSO_WM_UNIT_ID" val="diagram20198904_5*q_h_f*1_6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4"/>
  <p:tag name="KSO_WM_UNIT_TEXT_FILL_TYPE" val="1"/>
</p:tagLst>
</file>

<file path=ppt/tags/tag143.xml><?xml version="1.0" encoding="utf-8"?>
<p:tagLst xmlns:p="http://schemas.openxmlformats.org/presentationml/2006/main">
  <p:tag name="KSO_WM_UNIT_DIAGRAM_MODELTYPE" val="numdg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2_1"/>
  <p:tag name="KSO_WM_UNIT_ID" val="diagram20198904_5*q_h_a*1_2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6"/>
  <p:tag name="KSO_WM_UNIT_TEXT_FILL_TYPE" val="1"/>
</p:tagLst>
</file>

<file path=ppt/tags/tag144.xml><?xml version="1.0" encoding="utf-8"?>
<p:tagLst xmlns:p="http://schemas.openxmlformats.org/presentationml/2006/main">
  <p:tag name="KSO_WM_UNIT_DIAGRAM_MODELTYPE" val="numdgm"/>
  <p:tag name="KSO_WM_UNIT_NOCLEAR" val="0"/>
  <p:tag name="KSO_WM_UNIT_VALUE" val="39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2_1"/>
  <p:tag name="KSO_WM_UNIT_ID" val="diagram20198904_5*q_h_f*1_2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4"/>
  <p:tag name="KSO_WM_UNIT_TEXT_FILL_TYPE" val="1"/>
</p:tagLst>
</file>

<file path=ppt/tags/tag145.xml><?xml version="1.0" encoding="utf-8"?>
<p:tagLst xmlns:p="http://schemas.openxmlformats.org/presentationml/2006/main">
  <p:tag name="KSO_WM_UNIT_DIAGRAM_MODELTYPE" val="numdg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3_1"/>
  <p:tag name="KSO_WM_UNIT_ID" val="diagram20198904_5*q_h_a*1_3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7"/>
  <p:tag name="KSO_WM_UNIT_TEXT_FILL_TYPE" val="1"/>
</p:tagLst>
</file>

<file path=ppt/tags/tag146.xml><?xml version="1.0" encoding="utf-8"?>
<p:tagLst xmlns:p="http://schemas.openxmlformats.org/presentationml/2006/main">
  <p:tag name="KSO_WM_UNIT_DIAGRAM_MODELTYPE" val="numdgm"/>
  <p:tag name="KSO_WM_UNIT_NOCLEAR" val="0"/>
  <p:tag name="KSO_WM_UNIT_VALUE" val="39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3_1"/>
  <p:tag name="KSO_WM_UNIT_ID" val="diagram20198904_5*q_h_f*1_3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4"/>
  <p:tag name="KSO_WM_UNIT_TEXT_FILL_TYPE" val="1"/>
</p:tagLst>
</file>

<file path=ppt/tags/tag147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6"/>
  <p:tag name="KSO_WM_UNIT_ID" val="diagram20198904_5*q_h_i*1_1_6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5"/>
  <p:tag name="KSO_WM_UNIT_FILL_TYPE" val="1"/>
</p:tagLst>
</file>

<file path=ppt/tags/tag148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1"/>
  <p:tag name="KSO_WM_UNIT_ID" val="diagram20198904_5*q_h_i*1_1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49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8"/>
  <p:tag name="KSO_WM_UNIT_ID" val="diagram20198904_5*q_h_i*1_4_8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8"/>
  <p:tag name="KSO_WM_UNIT_FILL_TYPE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269_1*l_i*1_1"/>
  <p:tag name="KSO_WM_TEMPLATE_CATEGORY" val="diagram"/>
  <p:tag name="KSO_WM_TEMPLATE_INDEX" val="202002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1"/>
  <p:tag name="KSO_WM_UNIT_FILL_FORE_SCHEMECOLOR_INDEX" val="15"/>
  <p:tag name="KSO_WM_UNIT_FILL_TYPE" val="1"/>
</p:tagLst>
</file>

<file path=ppt/tags/tag150.xml><?xml version="1.0" encoding="utf-8"?>
<p:tagLst xmlns:p="http://schemas.openxmlformats.org/presentationml/2006/main">
  <p:tag name="KSO_WM_UNIT_DIAGRAM_MODELTYPE" val="numdg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4_1"/>
  <p:tag name="KSO_WM_UNIT_ID" val="diagram20198904_5*q_h_a*1_4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8"/>
  <p:tag name="KSO_WM_UNIT_TEXT_FILL_TYPE" val="1"/>
</p:tagLst>
</file>

<file path=ppt/tags/tag151.xml><?xml version="1.0" encoding="utf-8"?>
<p:tagLst xmlns:p="http://schemas.openxmlformats.org/presentationml/2006/main">
  <p:tag name="KSO_WM_UNIT_DIAGRAM_MODELTYPE" val="numdgm"/>
  <p:tag name="KSO_WM_UNIT_NOCLEAR" val="0"/>
  <p:tag name="KSO_WM_UNIT_VALUE" val="39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4_1"/>
  <p:tag name="KSO_WM_UNIT_ID" val="diagram20198904_5*q_h_f*1_4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4"/>
  <p:tag name="KSO_WM_UNIT_TEXT_FILL_TYPE" val="1"/>
</p:tagLst>
</file>

<file path=ppt/tags/tag152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1"/>
  <p:tag name="KSO_WM_UNIT_ID" val="diagram20198904_5*q_h_i*1_4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53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3"/>
  <p:tag name="KSO_WM_UNIT_ID" val="diagram20198904_5*q_h_i*1_1_3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154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4"/>
  <p:tag name="KSO_WM_UNIT_ID" val="diagram20198904_5*q_h_i*1_2_4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155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6_4"/>
  <p:tag name="KSO_WM_UNIT_ID" val="diagram20198904_5*q_h_i*1_6_4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2"/>
  <p:tag name="KSO_WM_UNIT_TEXT_FILL_TYPE" val="1"/>
</p:tagLst>
</file>

<file path=ppt/tags/tag156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5_1"/>
  <p:tag name="KSO_WM_UNIT_ID" val="diagram20198904_5*q_h_i*1_5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2"/>
  <p:tag name="KSO_WM_UNIT_TEXT_FILL_TYPE" val="1"/>
</p:tagLst>
</file>

<file path=ppt/tags/tag157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5"/>
  <p:tag name="KSO_WM_UNIT_ID" val="diagram20198904_5*q_h_i*1_3_5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158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5"/>
  <p:tag name="KSO_WM_UNIT_ID" val="diagram20198904_5*q_h_i*1_4_5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159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5"/>
  <p:tag name="KSO_WM_UNIT_ID" val="diagram20198904_5*q_h_i*1_1_5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6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00269_1*l_h_a*1_1_1"/>
  <p:tag name="KSO_WM_TEMPLATE_CATEGORY" val="diagram"/>
  <p:tag name="KSO_WM_TEMPLATE_INDEX" val="20200269"/>
  <p:tag name="KSO_WM_UNIT_LAYERLEVEL" val="1_1_1"/>
  <p:tag name="KSO_WM_TAG_VERSION" val="1.0"/>
  <p:tag name="KSO_WM_BEAUTIFY_FLAG" val="#wm#"/>
  <p:tag name="KSO_WM_UNIT_ISCONTENTSTITLE" val="0"/>
  <p:tag name="KSO_WM_UNIT_PRESET_TEXT" val="添加标题"/>
  <p:tag name="KSO_WM_UNIT_VALUE" val="28"/>
  <p:tag name="KSO_WM_DIAGRAM_GROUP_CODE" val="l1-1"/>
  <p:tag name="KSO_WM_UNIT_TYPE" val="l_h_a"/>
  <p:tag name="KSO_WM_UNIT_INDEX" val="1_1_1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160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7"/>
  <p:tag name="KSO_WM_UNIT_ID" val="diagram20198904_5*q_h_i*1_4_7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61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3"/>
  <p:tag name="KSO_WM_UNIT_ID" val="diagram20198904_5*q_h_i*1_3_3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62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3"/>
  <p:tag name="KSO_WM_UNIT_ID" val="diagram20198904_5*q_h_i*1_2_3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63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2"/>
  <p:tag name="KSO_WM_UNIT_ID" val="diagram20198904_5*q_h_i*1_4_2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64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7"/>
  <p:tag name="KSO_WM_UNIT_ID" val="diagram20198904_5*q_h_i*1_3_7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65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6"/>
  <p:tag name="KSO_WM_UNIT_ID" val="diagram20198904_5*q_h_i*1_2_6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66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4"/>
  <p:tag name="KSO_WM_UNIT_ID" val="diagram20198904_5*q_h_i*1_1_4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67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5_2"/>
  <p:tag name="KSO_WM_UNIT_ID" val="diagram20198904_5*q_h_i*1_5_2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3"/>
  <p:tag name="KSO_WM_UNIT_TEXT_FILL_TYPE" val="1"/>
</p:tagLst>
</file>

<file path=ppt/tags/tag168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6_1"/>
  <p:tag name="KSO_WM_UNIT_ID" val="diagram20198904_5*q_h_i*1_6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169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6_5"/>
  <p:tag name="KSO_WM_UNIT_ID" val="diagram20198904_5*q_h_i*1_6_5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2"/>
  <p:tag name="KSO_WM_UNIT_TEXT_FILL_TYPE" val="1"/>
</p:tagLst>
</file>

<file path=ppt/tags/tag17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00269_1*l_h_a*1_2_1"/>
  <p:tag name="KSO_WM_TEMPLATE_CATEGORY" val="diagram"/>
  <p:tag name="KSO_WM_TEMPLATE_INDEX" val="20200269"/>
  <p:tag name="KSO_WM_UNIT_LAYERLEVEL" val="1_1_1"/>
  <p:tag name="KSO_WM_TAG_VERSION" val="1.0"/>
  <p:tag name="KSO_WM_BEAUTIFY_FLAG" val="#wm#"/>
  <p:tag name="KSO_WM_UNIT_ISCONTENTSTITLE" val="0"/>
  <p:tag name="KSO_WM_UNIT_PRESET_TEXT" val="添加标题"/>
  <p:tag name="KSO_WM_UNIT_VALUE" val="28"/>
  <p:tag name="KSO_WM_DIAGRAM_GROUP_CODE" val="l1-1"/>
  <p:tag name="KSO_WM_UNIT_TYPE" val="l_h_a"/>
  <p:tag name="KSO_WM_UNIT_INDEX" val="1_2_1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170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3"/>
  <p:tag name="KSO_WM_UNIT_ID" val="diagram20198904_5*q_h_i*1_4_3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5"/>
  <p:tag name="KSO_WM_UNIT_FILL_TYPE" val="1"/>
</p:tagLst>
</file>

<file path=ppt/tags/tag171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8"/>
  <p:tag name="KSO_WM_UNIT_ID" val="diagram20198904_5*q_h_i*1_2_8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172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8"/>
  <p:tag name="KSO_WM_UNIT_ID" val="diagram20198904_5*q_h_i*1_3_8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7"/>
  <p:tag name="KSO_WM_UNIT_FILL_TYPE" val="1"/>
</p:tagLst>
</file>

<file path=ppt/tags/tag173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4"/>
  <p:tag name="KSO_WM_UNIT_ID" val="diagram20198904_5*q_h_i*1_4_4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8"/>
  <p:tag name="KSO_WM_UNIT_FILL_TYPE" val="1"/>
</p:tagLst>
</file>

<file path=ppt/tags/tag174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5_7"/>
  <p:tag name="KSO_WM_UNIT_ID" val="diagram20198904_5*q_h_i*1_5_7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9"/>
  <p:tag name="KSO_WM_UNIT_FILL_TYPE" val="1"/>
</p:tagLst>
</file>

<file path=ppt/tags/tag175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6_3"/>
  <p:tag name="KSO_WM_UNIT_ID" val="diagram20198904_5*q_h_i*1_6_3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0"/>
  <p:tag name="KSO_WM_UNIT_FILL_TYPE" val="1"/>
</p:tagLst>
</file>

<file path=ppt/tags/tag176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4"/>
  <p:tag name="KSO_WM_UNIT_ID" val="diagram20198904_5*q_h_i*1_3_4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7"/>
  <p:tag name="KSO_WM_UNIT_FILL_TYPE" val="1"/>
</p:tagLst>
</file>

<file path=ppt/tags/tag177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9"/>
  <p:tag name="KSO_WM_UNIT_ID" val="diagram20198904_5*q_h_i*1_4_9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8"/>
  <p:tag name="KSO_WM_UNIT_FILL_TYPE" val="1"/>
</p:tagLst>
</file>

<file path=ppt/tags/tag178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7"/>
  <p:tag name="KSO_WM_UNIT_ID" val="diagram20198904_5*q_h_i*1_1_7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5"/>
  <p:tag name="KSO_WM_UNIT_FILL_TYPE" val="1"/>
</p:tagLst>
</file>

<file path=ppt/tags/tag179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7"/>
  <p:tag name="KSO_WM_UNIT_ID" val="diagram20198904_5*q_h_i*1_2_7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6"/>
  <p:tag name="KSO_WM_UNIT_FILL_TYPE" val="1"/>
</p:tagLst>
</file>

<file path=ppt/tags/tag18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00269_1*l_h_a*1_3_1"/>
  <p:tag name="KSO_WM_TEMPLATE_CATEGORY" val="diagram"/>
  <p:tag name="KSO_WM_TEMPLATE_INDEX" val="20200269"/>
  <p:tag name="KSO_WM_UNIT_LAYERLEVEL" val="1_1_1"/>
  <p:tag name="KSO_WM_TAG_VERSION" val="1.0"/>
  <p:tag name="KSO_WM_BEAUTIFY_FLAG" val="#wm#"/>
  <p:tag name="KSO_WM_UNIT_ISCONTENTSTITLE" val="0"/>
  <p:tag name="KSO_WM_UNIT_PRESET_TEXT" val="添加标题"/>
  <p:tag name="KSO_WM_UNIT_VALUE" val="28"/>
  <p:tag name="KSO_WM_DIAGRAM_GROUP_CODE" val="l1-1"/>
  <p:tag name="KSO_WM_UNIT_TYPE" val="l_h_a"/>
  <p:tag name="KSO_WM_UNIT_INDEX" val="1_3_1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180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5_5"/>
  <p:tag name="KSO_WM_UNIT_ID" val="diagram20198904_5*q_h_i*1_5_5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9"/>
  <p:tag name="KSO_WM_UNIT_FILL_TYPE" val="1"/>
</p:tagLst>
</file>

<file path=ppt/tags/tag181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6_8"/>
  <p:tag name="KSO_WM_UNIT_ID" val="diagram20198904_5*q_h_i*1_6_8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0"/>
  <p:tag name="KSO_WM_UNIT_FILL_TYPE" val="1"/>
</p:tagLst>
</file>

<file path=ppt/tags/tag182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5_6"/>
  <p:tag name="KSO_WM_UNIT_ID" val="diagram20198904_5*q_h_i*1_5_6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9"/>
  <p:tag name="KSO_WM_UNIT_FILL_TYPE" val="1"/>
</p:tagLst>
</file>

<file path=ppt/tags/tag183.xml><?xml version="1.0" encoding="utf-8"?>
<p:tagLst xmlns:p="http://schemas.openxmlformats.org/presentationml/2006/main">
  <p:tag name="KSO_WM_UNIT_DIAGRAM_MODELTYPE" val="numdg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a"/>
  <p:tag name="KSO_WM_UNIT_INDEX" val="1_5_1"/>
  <p:tag name="KSO_WM_UNIT_ID" val="diagram20198904_5*q_h_a*1_5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9"/>
  <p:tag name="KSO_WM_UNIT_TEXT_FILL_TYPE" val="1"/>
</p:tagLst>
</file>

<file path=ppt/tags/tag184.xml><?xml version="1.0" encoding="utf-8"?>
<p:tagLst xmlns:p="http://schemas.openxmlformats.org/presentationml/2006/main">
  <p:tag name="KSO_WM_UNIT_DIAGRAM_MODELTYPE" val="numdgm"/>
  <p:tag name="KSO_WM_UNIT_NOCLEAR" val="0"/>
  <p:tag name="KSO_WM_UNIT_VALUE" val="39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f"/>
  <p:tag name="KSO_WM_UNIT_INDEX" val="1_5_1"/>
  <p:tag name="KSO_WM_UNIT_ID" val="diagram20198904_5*q_h_f*1_5_1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4"/>
  <p:tag name="KSO_WM_UNIT_TEXT_FILL_TYPE" val="1"/>
</p:tagLst>
</file>

<file path=ppt/tags/tag185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5_3"/>
  <p:tag name="KSO_WM_UNIT_ID" val="diagram20198904_5*q_h_i*1_5_3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3"/>
  <p:tag name="KSO_WM_UNIT_TEXT_FILL_TYPE" val="1"/>
</p:tagLst>
</file>

<file path=ppt/tags/tag186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6_6"/>
  <p:tag name="KSO_WM_UNIT_ID" val="diagram20198904_5*q_h_i*1_6_6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2"/>
  <p:tag name="KSO_WM_UNIT_TEXT_FILL_TYPE" val="1"/>
</p:tagLst>
</file>

<file path=ppt/tags/tag187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i"/>
  <p:tag name="KSO_WM_UNIT_INDEX" val="1_1"/>
  <p:tag name="KSO_WM_UNIT_ID" val="diagram20198904_5*q_i*1_1"/>
  <p:tag name="KSO_WM_TEMPLATE_CATEGORY" val="diagram"/>
  <p:tag name="KSO_WM_TEMPLATE_INDEX" val="20198904"/>
  <p:tag name="KSO_WM_UNIT_LAYERLEVEL" val="1_1"/>
  <p:tag name="KSO_WM_TAG_VERSION" val="1.0"/>
  <p:tag name="KSO_WM_BEAUTIFY_FLAG" val="#wm#"/>
  <p:tag name="KSO_WM_UNIT_FILL_FORE_SCHEMECOLOR_INDEX" val="15"/>
  <p:tag name="KSO_WM_UNIT_FILL_TYPE" val="1"/>
</p:tagLst>
</file>

<file path=ppt/tags/tag188.xml><?xml version="1.0" encoding="utf-8"?>
<p:tagLst xmlns:p="http://schemas.openxmlformats.org/presentationml/2006/main">
  <p:tag name="KSO_WM_UNIT_DIAGRAM_MODELTYPE" val="numdgm"/>
  <p:tag name="KSO_WM_UNIT_RELATE_UNITID" val="layout_q1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g"/>
  <p:tag name="KSO_WM_UNIT_INDEX" val="1_1"/>
  <p:tag name="KSO_WM_UNIT_ID" val="diagram20198904_5*q_g*1_1"/>
  <p:tag name="KSO_WM_TEMPLATE_CATEGORY" val="diagram"/>
  <p:tag name="KSO_WM_TEMPLATE_INDEX" val="20198904"/>
  <p:tag name="KSO_WM_UNIT_LAYERLEVEL" val="1_1"/>
  <p:tag name="KSO_WM_TAG_VERSION" val="1.0"/>
  <p:tag name="KSO_WM_BEAUTIFY_FLAG" val="#wm#"/>
  <p:tag name="KSO_WM_UNIT_PRESET_TEXT" val="绩效&#13;循环管理"/>
  <p:tag name="KSO_WM_UNIT_TEXT_FILL_FORE_SCHEMECOLOR_INDEX" val="13"/>
  <p:tag name="KSO_WM_UNIT_TEXT_FILL_TYPE" val="1"/>
</p:tagLst>
</file>

<file path=ppt/tags/tag189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1_2"/>
  <p:tag name="KSO_WM_UNIT_ID" val="diagram20198904_5*q_h_i*1_1_2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19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diagram20200269_1*l_h_a*1_4_1"/>
  <p:tag name="KSO_WM_TEMPLATE_CATEGORY" val="diagram"/>
  <p:tag name="KSO_WM_TEMPLATE_INDEX" val="20200269"/>
  <p:tag name="KSO_WM_UNIT_LAYERLEVEL" val="1_1_1"/>
  <p:tag name="KSO_WM_TAG_VERSION" val="1.0"/>
  <p:tag name="KSO_WM_BEAUTIFY_FLAG" val="#wm#"/>
  <p:tag name="KSO_WM_UNIT_ISCONTENTSTITLE" val="0"/>
  <p:tag name="KSO_WM_UNIT_PRESET_TEXT" val="添加标题"/>
  <p:tag name="KSO_WM_UNIT_VALUE" val="28"/>
  <p:tag name="KSO_WM_DIAGRAM_GROUP_CODE" val="l1-1"/>
  <p:tag name="KSO_WM_UNIT_TYPE" val="l_h_a"/>
  <p:tag name="KSO_WM_UNIT_INDEX" val="1_4_1"/>
  <p:tag name="KSO_WM_UNIT_FILL_FORE_SCHEMECOLOR_INDEX" val="9"/>
  <p:tag name="KSO_WM_UNIT_FILL_TYPE" val="1"/>
  <p:tag name="KSO_WM_UNIT_TEXT_FILL_FORE_SCHEMECOLOR_INDEX" val="2"/>
  <p:tag name="KSO_WM_UNIT_TEXT_FILL_TYPE" val="1"/>
</p:tagLst>
</file>

<file path=ppt/tags/tag190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6_7"/>
  <p:tag name="KSO_WM_UNIT_ID" val="diagram20198904_5*q_h_i*1_6_7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2"/>
  <p:tag name="KSO_WM_UNIT_TEXT_FILL_TYPE" val="1"/>
</p:tagLst>
</file>

<file path=ppt/tags/tag191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2_5"/>
  <p:tag name="KSO_WM_UNIT_ID" val="diagram20198904_5*q_h_i*1_2_5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192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5_4"/>
  <p:tag name="KSO_WM_UNIT_ID" val="diagram20198904_5*q_h_i*1_5_4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9"/>
  <p:tag name="KSO_WM_UNIT_FILL_TYPE" val="1"/>
  <p:tag name="KSO_WM_UNIT_TEXT_FILL_FORE_SCHEMECOLOR_INDEX" val="2"/>
  <p:tag name="KSO_WM_UNIT_TEXT_FILL_TYPE" val="1"/>
</p:tagLst>
</file>

<file path=ppt/tags/tag193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3_6"/>
  <p:tag name="KSO_WM_UNIT_ID" val="diagram20198904_5*q_h_i*1_3_6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194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4_6"/>
  <p:tag name="KSO_WM_UNIT_ID" val="diagram20198904_5*q_h_i*1_4_6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195.xml><?xml version="1.0" encoding="utf-8"?>
<p:tagLst xmlns:p="http://schemas.openxmlformats.org/presentationml/2006/main">
  <p:tag name="KSO_WM_UNIT_DIAGRAM_MODELTYPE" val="numdgm"/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h_i"/>
  <p:tag name="KSO_WM_UNIT_INDEX" val="1_5_8"/>
  <p:tag name="KSO_WM_UNIT_ID" val="diagram20198904_5*q_h_i*1_5_8"/>
  <p:tag name="KSO_WM_TEMPLATE_CATEGORY" val="diagram"/>
  <p:tag name="KSO_WM_TEMPLATE_INDEX" val="20198904"/>
  <p:tag name="KSO_WM_UNIT_LAYERLEVEL" val="1_1_1"/>
  <p:tag name="KSO_WM_TAG_VERSION" val="1.0"/>
  <p:tag name="KSO_WM_BEAUTIFY_FLAG" val="#wm#"/>
  <p:tag name="KSO_WM_UNIT_FILL_FORE_SCHEMECOLOR_INDEX" val="14"/>
  <p:tag name="KSO_WM_UNIT_FILL_TYPE" val="1"/>
</p:tagLst>
</file>

<file path=ppt/tags/tag2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3_1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FILL_FORE_SCHEMECOLOR_INDEX" val="7"/>
  <p:tag name="KSO_WM_UNIT_FILL_TYPE" val="1"/>
  <p:tag name="KSO_WM_UNIT_TEXT_FILL_FORE_SCHEMECOLOR_INDEX" val="14"/>
  <p:tag name="KSO_WM_UNIT_TEXT_FILL_TYPE" val="1"/>
  <p:tag name="KSO_WM_UNIT_DIAGRAM_SCHEMECOLOR_ID" val="3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632_1*i*1"/>
  <p:tag name="KSO_WM_TEMPLATE_CATEGORY" val="diagram"/>
  <p:tag name="KSO_WM_TEMPLATE_INDEX" val="632"/>
  <p:tag name="KSO_WM_UNIT_INDEX" val="1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1"/>
  <p:tag name="KSO_WM_UNIT_ID" val="diagram632_1*l_i*1_1"/>
  <p:tag name="KSO_WM_UNIT_CLEAR" val="1"/>
  <p:tag name="KSO_WM_UNIT_LAYERLEVEL" val="1_1"/>
  <p:tag name="KSO_WM_DIAGRAM_GROUP_CODE" val="l1-1"/>
  <p:tag name="KSO_WM_UNIT_TEXT_FILL_FORE_SCHEMECOLOR_INDEX" val="5"/>
  <p:tag name="KSO_WM_UNIT_TEXT_FILL_TYPE" val="1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f"/>
  <p:tag name="KSO_WM_UNIT_INDEX" val="1_1_1"/>
  <p:tag name="KSO_WM_UNIT_ID" val="diagram632_1*l_h_f*1_1_1"/>
  <p:tag name="KSO_WM_UNIT_CLEAR" val="1"/>
  <p:tag name="KSO_WM_UNIT_LAYERLEVEL" val="1_1_1"/>
  <p:tag name="KSO_WM_UNIT_VALUE" val="35"/>
  <p:tag name="KSO_WM_UNIT_HIGHLIGHT" val="0"/>
  <p:tag name="KSO_WM_UNIT_COMPATIBLE" val="0"/>
  <p:tag name="KSO_WM_UNIT_PRESET_TEXT_INDEX" val="4"/>
  <p:tag name="KSO_WM_UNIT_PRESET_TEXT_LEN" val="60"/>
  <p:tag name="KSO_WM_DIAGRAM_GROUP_CODE" val="l1-1"/>
  <p:tag name="KSO_WM_UNIT_TEXT_FILL_FORE_SCHEMECOLOR_INDEX" val="13"/>
  <p:tag name="KSO_WM_UNIT_TEXT_FILL_TYPE" val="1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a"/>
  <p:tag name="KSO_WM_UNIT_INDEX" val="1_1_1"/>
  <p:tag name="KSO_WM_UNIT_ID" val="diagram632_1*l_h_a*1_1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20"/>
  <p:tag name="KSO_WM_DIAGRAM_GROUP_CODE" val="l1-1"/>
  <p:tag name="KSO_WM_UNIT_TEXT_FILL_FORE_SCHEMECOLOR_INDEX" val="5"/>
  <p:tag name="KSO_WM_UNIT_TEXT_FILL_TYPE" val="1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2"/>
  <p:tag name="KSO_WM_UNIT_ID" val="diagram632_1*l_i*1_2"/>
  <p:tag name="KSO_WM_UNIT_CLEAR" val="1"/>
  <p:tag name="KSO_WM_UNIT_LAYERLEVEL" val="1_1"/>
  <p:tag name="KSO_WM_DIAGRAM_GROUP_CODE" val="l1-1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632_1*i*10"/>
  <p:tag name="KSO_WM_TEMPLATE_CATEGORY" val="diagram"/>
  <p:tag name="KSO_WM_TEMPLATE_INDEX" val="632"/>
  <p:tag name="KSO_WM_UNIT_INDEX" val="10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3"/>
  <p:tag name="KSO_WM_UNIT_ID" val="diagram632_1*l_i*1_3"/>
  <p:tag name="KSO_WM_UNIT_CLEAR" val="1"/>
  <p:tag name="KSO_WM_UNIT_LAYERLEVEL" val="1_1"/>
  <p:tag name="KSO_WM_DIAGRAM_GROUP_CODE" val="l1-1"/>
  <p:tag name="KSO_WM_UNIT_TEXT_FILL_FORE_SCHEMECOLOR_INDEX" val="7"/>
  <p:tag name="KSO_WM_UNIT_TEXT_FILL_TYPE" val="1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f"/>
  <p:tag name="KSO_WM_UNIT_INDEX" val="1_3_1"/>
  <p:tag name="KSO_WM_UNIT_ID" val="diagram632_1*l_h_f*1_3_1"/>
  <p:tag name="KSO_WM_UNIT_CLEAR" val="1"/>
  <p:tag name="KSO_WM_UNIT_LAYERLEVEL" val="1_1_1"/>
  <p:tag name="KSO_WM_UNIT_VALUE" val="35"/>
  <p:tag name="KSO_WM_UNIT_HIGHLIGHT" val="0"/>
  <p:tag name="KSO_WM_UNIT_COMPATIBLE" val="0"/>
  <p:tag name="KSO_WM_UNIT_PRESET_TEXT_INDEX" val="4"/>
  <p:tag name="KSO_WM_UNIT_PRESET_TEXT_LEN" val="60"/>
  <p:tag name="KSO_WM_DIAGRAM_GROUP_CODE" val="l1-1"/>
  <p:tag name="KSO_WM_UNIT_TEXT_FILL_FORE_SCHEMECOLOR_INDEX" val="13"/>
  <p:tag name="KSO_WM_UNIT_TEXT_FILL_TYPE" val="1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a"/>
  <p:tag name="KSO_WM_UNIT_INDEX" val="1_3_1"/>
  <p:tag name="KSO_WM_UNIT_ID" val="diagram632_1*l_h_a*1_3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20"/>
  <p:tag name="KSO_WM_DIAGRAM_GROUP_CODE" val="l1-1"/>
  <p:tag name="KSO_WM_UNIT_TEXT_FILL_FORE_SCHEMECOLOR_INDEX" val="7"/>
  <p:tag name="KSO_WM_UNIT_TEXT_FILL_TYPE" val="1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4"/>
  <p:tag name="KSO_WM_UNIT_ID" val="diagram632_1*l_i*1_4"/>
  <p:tag name="KSO_WM_UNIT_CLEAR" val="1"/>
  <p:tag name="KSO_WM_UNIT_LAYERLEVEL" val="1_1"/>
  <p:tag name="KSO_WM_DIAGRAM_GROUP_CODE" val="l1-1"/>
  <p:tag name="KSO_WM_UNIT_FILL_FORE_SCHEMECOLOR_INDEX" val="7"/>
  <p:tag name="KSO_WM_UNIT_FILL_TYPE" val="1"/>
</p:tagLst>
</file>

<file path=ppt/tags/tag3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f*1_3_1"/>
  <p:tag name="KSO_WM_UNIT_LAYERLEVEL" val="1_1_1"/>
  <p:tag name="KSO_WM_UNIT_HIGHLIGHT" val="0"/>
  <p:tag name="KSO_WM_UNIT_COMPATIBLE" val="0"/>
  <p:tag name="KSO_WM_BEAUTIFY_FLAG" val="#wm#"/>
  <p:tag name="KSO_WM_UNIT_DIAGRAM_ISNUMVISUAL" val="0"/>
  <p:tag name="KSO_WM_UNIT_DIAGRAM_ISREFERUNIT" val="0"/>
  <p:tag name="KSO_WM_UNIT_PRESET_TEXT" val="单击此处添加文本"/>
  <p:tag name="KSO_WM_UNIT_NOCLEAR" val="0"/>
  <p:tag name="KSO_WM_UNIT_VALUE" val="40"/>
  <p:tag name="KSO_WM_DIAGRAM_GROUP_CODE" val="l1-1"/>
  <p:tag name="KSO_WM_UNIT_TYPE" val="l_h_f"/>
  <p:tag name="KSO_WM_UNIT_INDEX" val="1_3_1"/>
  <p:tag name="KSO_WM_UNIT_FILL_FORE_SCHEMECOLOR_INDEX" val="7"/>
  <p:tag name="KSO_WM_UNIT_FILL_TYPE" val="1"/>
  <p:tag name="KSO_WM_UNIT_TEXT_FILL_FORE_SCHEMECOLOR_INDEX" val="7"/>
  <p:tag name="KSO_WM_UNIT_TEXT_FILL_TYPE" val="1"/>
  <p:tag name="KSO_WM_UNIT_DIAGRAM_SCHEMECOLOR_ID" val="3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632_1*i*19"/>
  <p:tag name="KSO_WM_TEMPLATE_CATEGORY" val="diagram"/>
  <p:tag name="KSO_WM_TEMPLATE_INDEX" val="632"/>
  <p:tag name="KSO_WM_UNIT_INDEX" val="19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5"/>
  <p:tag name="KSO_WM_UNIT_ID" val="diagram632_1*l_i*1_5"/>
  <p:tag name="KSO_WM_UNIT_CLEAR" val="1"/>
  <p:tag name="KSO_WM_UNIT_LAYERLEVEL" val="1_1"/>
  <p:tag name="KSO_WM_DIAGRAM_GROUP_CODE" val="l1-1"/>
  <p:tag name="KSO_WM_UNIT_TEXT_FILL_FORE_SCHEMECOLOR_INDEX" val="6"/>
  <p:tag name="KSO_WM_UNIT_TEXT_FILL_TYPE" val="1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f"/>
  <p:tag name="KSO_WM_UNIT_INDEX" val="1_2_1"/>
  <p:tag name="KSO_WM_UNIT_ID" val="diagram632_1*l_h_f*1_2_1"/>
  <p:tag name="KSO_WM_UNIT_CLEAR" val="1"/>
  <p:tag name="KSO_WM_UNIT_LAYERLEVEL" val="1_1_1"/>
  <p:tag name="KSO_WM_UNIT_VALUE" val="35"/>
  <p:tag name="KSO_WM_UNIT_HIGHLIGHT" val="0"/>
  <p:tag name="KSO_WM_UNIT_COMPATIBLE" val="0"/>
  <p:tag name="KSO_WM_UNIT_PRESET_TEXT_INDEX" val="4"/>
  <p:tag name="KSO_WM_UNIT_PRESET_TEXT_LEN" val="60"/>
  <p:tag name="KSO_WM_DIAGRAM_GROUP_CODE" val="l1-1"/>
  <p:tag name="KSO_WM_UNIT_TEXT_FILL_FORE_SCHEMECOLOR_INDEX" val="13"/>
  <p:tag name="KSO_WM_UNIT_TEXT_FILL_TYPE" val="1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a"/>
  <p:tag name="KSO_WM_UNIT_INDEX" val="1_2_1"/>
  <p:tag name="KSO_WM_UNIT_ID" val="diagram632_1*l_h_a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20"/>
  <p:tag name="KSO_WM_DIAGRAM_GROUP_CODE" val="l1-1"/>
  <p:tag name="KSO_WM_UNIT_TEXT_FILL_FORE_SCHEMECOLOR_INDEX" val="6"/>
  <p:tag name="KSO_WM_UNIT_TEXT_FILL_TYPE" val="1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6"/>
  <p:tag name="KSO_WM_UNIT_ID" val="diagram632_1*l_i*1_6"/>
  <p:tag name="KSO_WM_UNIT_CLEAR" val="1"/>
  <p:tag name="KSO_WM_UNIT_LAYERLEVEL" val="1_1"/>
  <p:tag name="KSO_WM_DIAGRAM_GROUP_CODE" val="l1-1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632_1*i*28"/>
  <p:tag name="KSO_WM_TEMPLATE_CATEGORY" val="diagram"/>
  <p:tag name="KSO_WM_TEMPLATE_INDEX" val="632"/>
  <p:tag name="KSO_WM_UNIT_INDEX" val="28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7"/>
  <p:tag name="KSO_WM_UNIT_ID" val="diagram632_1*l_i*1_7"/>
  <p:tag name="KSO_WM_UNIT_CLEAR" val="1"/>
  <p:tag name="KSO_WM_UNIT_LAYERLEVEL" val="1_1"/>
  <p:tag name="KSO_WM_DIAGRAM_GROUP_CODE" val="l1-1"/>
  <p:tag name="KSO_WM_UNIT_TEXT_FILL_FORE_SCHEMECOLOR_INDEX" val="8"/>
  <p:tag name="KSO_WM_UNIT_TEXT_FILL_TYPE" val="1"/>
</p:tagLst>
</file>

<file path=ppt/tags/tag3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f"/>
  <p:tag name="KSO_WM_UNIT_INDEX" val="1_4_1"/>
  <p:tag name="KSO_WM_UNIT_ID" val="diagram632_1*l_h_f*1_4_1"/>
  <p:tag name="KSO_WM_UNIT_CLEAR" val="1"/>
  <p:tag name="KSO_WM_UNIT_LAYERLEVEL" val="1_1_1"/>
  <p:tag name="KSO_WM_UNIT_VALUE" val="35"/>
  <p:tag name="KSO_WM_UNIT_HIGHLIGHT" val="0"/>
  <p:tag name="KSO_WM_UNIT_COMPATIBLE" val="0"/>
  <p:tag name="KSO_WM_UNIT_PRESET_TEXT_INDEX" val="4"/>
  <p:tag name="KSO_WM_UNIT_PRESET_TEXT_LEN" val="60"/>
  <p:tag name="KSO_WM_DIAGRAM_GROUP_CODE" val="l1-1"/>
  <p:tag name="KSO_WM_UNIT_TEXT_FILL_FORE_SCHEMECOLOR_INDEX" val="13"/>
  <p:tag name="KSO_WM_UNIT_TEXT_FILL_TYPE" val="1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8"/>
  <p:tag name="KSO_WM_UNIT_ID" val="diagram632_1*l_i*1_8"/>
  <p:tag name="KSO_WM_UNIT_CLEAR" val="1"/>
  <p:tag name="KSO_WM_UNIT_LAYERLEVEL" val="1_1"/>
  <p:tag name="KSO_WM_DIAGRAM_GROUP_CODE" val="l1-1"/>
  <p:tag name="KSO_WM_UNIT_FILL_FORE_SCHEMECOLOR_INDEX" val="8"/>
  <p:tag name="KSO_WM_UNIT_FILL_TYPE" val="1"/>
</p:tagLst>
</file>

<file path=ppt/tags/tag3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a"/>
  <p:tag name="KSO_WM_UNIT_INDEX" val="1_4_1"/>
  <p:tag name="KSO_WM_UNIT_ID" val="diagram632_1*l_h_a*1_4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20"/>
  <p:tag name="KSO_WM_DIAGRAM_GROUP_CODE" val="l1-1"/>
  <p:tag name="KSO_WM_UNIT_TEXT_FILL_FORE_SCHEMECOLOR_INDEX" val="8"/>
  <p:tag name="KSO_WM_UNIT_TEXT_FILL_TYPE" val="1"/>
</p:tagLst>
</file>

<file path=ppt/tags/tag4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3_2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FILL_FORE_SCHEMECOLOR_INDEX" val="7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632_1*i*37"/>
  <p:tag name="KSO_WM_TEMPLATE_CATEGORY" val="diagram"/>
  <p:tag name="KSO_WM_TEMPLATE_INDEX" val="632"/>
  <p:tag name="KSO_WM_UNIT_INDEX" val="37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9"/>
  <p:tag name="KSO_WM_UNIT_ID" val="diagram632_1*l_i*1_9"/>
  <p:tag name="KSO_WM_UNIT_CLEAR" val="1"/>
  <p:tag name="KSO_WM_UNIT_LAYERLEVEL" val="1_1"/>
  <p:tag name="KSO_WM_DIAGRAM_GROUP_CODE" val="l1-1"/>
  <p:tag name="KSO_WM_UNIT_TEXT_FILL_FORE_SCHEMECOLOR_INDEX" val="9"/>
  <p:tag name="KSO_WM_UNIT_TEXT_FILL_TYPE" val="1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f"/>
  <p:tag name="KSO_WM_UNIT_INDEX" val="1_5_1"/>
  <p:tag name="KSO_WM_UNIT_ID" val="diagram632_1*l_h_f*1_5_1"/>
  <p:tag name="KSO_WM_UNIT_CLEAR" val="1"/>
  <p:tag name="KSO_WM_UNIT_LAYERLEVEL" val="1_1_1"/>
  <p:tag name="KSO_WM_UNIT_VALUE" val="35"/>
  <p:tag name="KSO_WM_UNIT_HIGHLIGHT" val="0"/>
  <p:tag name="KSO_WM_UNIT_COMPATIBLE" val="0"/>
  <p:tag name="KSO_WM_UNIT_PRESET_TEXT_INDEX" val="4"/>
  <p:tag name="KSO_WM_UNIT_PRESET_TEXT_LEN" val="60"/>
  <p:tag name="KSO_WM_DIAGRAM_GROUP_CODE" val="l1-1"/>
  <p:tag name="KSO_WM_UNIT_TEXT_FILL_FORE_SCHEMECOLOR_INDEX" val="13"/>
  <p:tag name="KSO_WM_UNIT_TEXT_FILL_TYPE" val="1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10"/>
  <p:tag name="KSO_WM_UNIT_ID" val="diagram632_1*l_i*1_10"/>
  <p:tag name="KSO_WM_UNIT_CLEAR" val="1"/>
  <p:tag name="KSO_WM_UNIT_LAYERLEVEL" val="1_1"/>
  <p:tag name="KSO_WM_DIAGRAM_GROUP_CODE" val="l1-1"/>
  <p:tag name="KSO_WM_UNIT_FILL_FORE_SCHEMECOLOR_INDEX" val="9"/>
  <p:tag name="KSO_WM_UNIT_FILL_TYPE" val="1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a"/>
  <p:tag name="KSO_WM_UNIT_INDEX" val="1_5_1"/>
  <p:tag name="KSO_WM_UNIT_ID" val="diagram632_1*l_h_a*1_5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20"/>
  <p:tag name="KSO_WM_DIAGRAM_GROUP_CODE" val="l1-1"/>
  <p:tag name="KSO_WM_UNIT_TEXT_FILL_FORE_SCHEMECOLOR_INDEX" val="9"/>
  <p:tag name="KSO_WM_UNIT_TEXT_FILL_TYPE" val="1"/>
</p:tagLst>
</file>

<file path=ppt/tags/tag4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632_1*i*46"/>
  <p:tag name="KSO_WM_TEMPLATE_CATEGORY" val="diagram"/>
  <p:tag name="KSO_WM_TEMPLATE_INDEX" val="632"/>
  <p:tag name="KSO_WM_UNIT_INDEX" val="46"/>
</p:tagLst>
</file>

<file path=ppt/tags/tag4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11"/>
  <p:tag name="KSO_WM_UNIT_ID" val="diagram632_1*l_i*1_11"/>
  <p:tag name="KSO_WM_UNIT_CLEAR" val="1"/>
  <p:tag name="KSO_WM_UNIT_LAYERLEVEL" val="1_1"/>
  <p:tag name="KSO_WM_DIAGRAM_GROUP_CODE" val="l1-1"/>
  <p:tag name="KSO_WM_UNIT_TEXT_FILL_FORE_SCHEMECOLOR_INDEX" val="10"/>
  <p:tag name="KSO_WM_UNIT_TEXT_FILL_TYPE" val="1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f"/>
  <p:tag name="KSO_WM_UNIT_INDEX" val="1_6_1"/>
  <p:tag name="KSO_WM_UNIT_ID" val="diagram632_1*l_h_f*1_6_1"/>
  <p:tag name="KSO_WM_UNIT_CLEAR" val="1"/>
  <p:tag name="KSO_WM_UNIT_LAYERLEVEL" val="1_1_1"/>
  <p:tag name="KSO_WM_UNIT_VALUE" val="35"/>
  <p:tag name="KSO_WM_UNIT_HIGHLIGHT" val="0"/>
  <p:tag name="KSO_WM_UNIT_COMPATIBLE" val="0"/>
  <p:tag name="KSO_WM_UNIT_PRESET_TEXT_INDEX" val="4"/>
  <p:tag name="KSO_WM_UNIT_PRESET_TEXT_LEN" val="60"/>
  <p:tag name="KSO_WM_DIAGRAM_GROUP_CODE" val="l1-1"/>
  <p:tag name="KSO_WM_UNIT_TEXT_FILL_FORE_SCHEMECOLOR_INDEX" val="13"/>
  <p:tag name="KSO_WM_UNIT_TEXT_FILL_TYPE" val="1"/>
</p:tagLst>
</file>

<file path=ppt/tags/tag4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i"/>
  <p:tag name="KSO_WM_UNIT_INDEX" val="1_12"/>
  <p:tag name="KSO_WM_UNIT_ID" val="diagram632_1*l_i*1_12"/>
  <p:tag name="KSO_WM_UNIT_CLEAR" val="1"/>
  <p:tag name="KSO_WM_UNIT_LAYERLEVEL" val="1_1"/>
  <p:tag name="KSO_WM_DIAGRAM_GROUP_CODE" val="l1-1"/>
  <p:tag name="KSO_WM_UNIT_FILL_FORE_SCHEMECOLOR_INDEX" val="10"/>
  <p:tag name="KSO_WM_UNIT_FILL_TYPE" val="1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632"/>
  <p:tag name="KSO_WM_UNIT_TYPE" val="l_h_a"/>
  <p:tag name="KSO_WM_UNIT_INDEX" val="1_6_1"/>
  <p:tag name="KSO_WM_UNIT_ID" val="diagram632_1*l_h_a*1_6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4"/>
  <p:tag name="KSO_WM_UNIT_PRESET_TEXT_LEN" val="20"/>
  <p:tag name="KSO_WM_DIAGRAM_GROUP_CODE" val="l1-1"/>
  <p:tag name="KSO_WM_UNIT_TEXT_FILL_FORE_SCHEMECOLOR_INDEX" val="10"/>
  <p:tag name="KSO_WM_UNIT_TEXT_FILL_TYPE" val="1"/>
</p:tagLst>
</file>

<file path=ppt/tags/tag5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3_3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FILL_FORE_SCHEMECOLOR_INDEX" val="7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ags/tag50.xml><?xml version="1.0" encoding="utf-8"?>
<p:tagLst xmlns:p="http://schemas.openxmlformats.org/presentationml/2006/main">
  <p:tag name="KSO_WM_SLIDE_MODEL_TYPE" val="dynamicNum"/>
</p:tagLst>
</file>

<file path=ppt/tags/tag51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2_1"/>
  <p:tag name="KSO_WM_UNIT_ID" val="diagram783_2*q_h_i*1_2_1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52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x"/>
  <p:tag name="KSO_WM_UNIT_INDEX" val="1_2_1"/>
  <p:tag name="KSO_WM_UNIT_ID" val="diagram783_2*q_h_x*1_2_1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VALUE" val="152*117"/>
  <p:tag name="KSO_WM_UNIT_FILL_FORE_SCHEMECOLOR_INDEX" val="14"/>
  <p:tag name="KSO_WM_UNIT_FILL_TYPE" val="1"/>
</p:tagLst>
</file>

<file path=ppt/tags/tag53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3_4"/>
  <p:tag name="KSO_WM_UNIT_ID" val="diagram783_2*q_h_i*1_3_4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54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x"/>
  <p:tag name="KSO_WM_UNIT_INDEX" val="1_3_1"/>
  <p:tag name="KSO_WM_UNIT_ID" val="diagram783_2*q_h_x*1_3_1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VALUE" val="167*102"/>
  <p:tag name="KSO_WM_UNIT_FILL_FORE_SCHEMECOLOR_INDEX" val="14"/>
  <p:tag name="KSO_WM_UNIT_FILL_TYPE" val="1"/>
</p:tagLst>
</file>

<file path=ppt/tags/tag55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1_4"/>
  <p:tag name="KSO_WM_UNIT_ID" val="diagram783_2*q_h_i*1_1_4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56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x"/>
  <p:tag name="KSO_WM_UNIT_INDEX" val="1_1_1"/>
  <p:tag name="KSO_WM_UNIT_ID" val="diagram783_2*q_h_x*1_1_1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VALUE" val="156*153"/>
  <p:tag name="KSO_WM_UNIT_FILL_FORE_SCHEMECOLOR_INDEX" val="14"/>
  <p:tag name="KSO_WM_UNIT_FILL_TYPE" val="1"/>
</p:tagLst>
</file>

<file path=ppt/tags/tag57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i"/>
  <p:tag name="KSO_WM_UNIT_INDEX" val="1_1"/>
  <p:tag name="KSO_WM_UNIT_ID" val="diagram783_2*q_i*1_1"/>
  <p:tag name="KSO_WM_UNIT_LAYERLEVEL" val="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TEXT_FILL_FORE_SCHEMECOLOR_INDEX" val="2"/>
  <p:tag name="KSO_WM_UNIT_TEXT_FILL_TYPE" val="1"/>
</p:tagLst>
</file>

<file path=ppt/tags/tag58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x"/>
  <p:tag name="KSO_WM_UNIT_INDEX" val="1_1"/>
  <p:tag name="KSO_WM_UNIT_ID" val="diagram783_2*q_x*1_1"/>
  <p:tag name="KSO_WM_UNIT_LAYERLEVEL" val="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VALUE" val="110*99"/>
  <p:tag name="KSO_WM_UNIT_FILL_FORE_SCHEMECOLOR_INDEX" val="14"/>
  <p:tag name="KSO_WM_UNIT_FILL_TYPE" val="1"/>
</p:tagLst>
</file>

<file path=ppt/tags/tag59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1_6"/>
  <p:tag name="KSO_WM_UNIT_ID" val="diagram783_2*q_h_i*1_1_6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LINE_FORE_SCHEMECOLOR_INDEX" val="13"/>
  <p:tag name="KSO_WM_UNIT_LINE_FILL_TYPE" val="2"/>
</p:tagLst>
</file>

<file path=ppt/tags/tag6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2_1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FILL_FORE_SCHEMECOLOR_INDEX" val="6"/>
  <p:tag name="KSO_WM_UNIT_FILL_TYPE" val="1"/>
  <p:tag name="KSO_WM_UNIT_TEXT_FILL_FORE_SCHEMECOLOR_INDEX" val="14"/>
  <p:tag name="KSO_WM_UNIT_TEXT_FILL_TYPE" val="1"/>
  <p:tag name="KSO_WM_UNIT_DIAGRAM_SCHEMECOLOR_ID" val="3"/>
</p:tagLst>
</file>

<file path=ppt/tags/tag60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1_1"/>
  <p:tag name="KSO_WM_UNIT_ID" val="diagram783_2*q_h_i*1_1_1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LINE_FORE_SCHEMECOLOR_INDEX" val="13"/>
  <p:tag name="KSO_WM_UNIT_LINE_FILL_TYPE" val="2"/>
</p:tagLst>
</file>

<file path=ppt/tags/tag61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1_2"/>
  <p:tag name="KSO_WM_UNIT_ID" val="diagram783_2*q_h_i*1_1_2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LINE_FORE_SCHEMECOLOR_INDEX" val="13"/>
  <p:tag name="KSO_WM_UNIT_LINE_FILL_TYPE" val="2"/>
</p:tagLst>
</file>

<file path=ppt/tags/tag62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3_1"/>
  <p:tag name="KSO_WM_UNIT_ID" val="diagram783_2*q_h_i*1_3_1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LINE_FORE_SCHEMECOLOR_INDEX" val="13"/>
  <p:tag name="KSO_WM_UNIT_LINE_FILL_TYPE" val="2"/>
</p:tagLst>
</file>

<file path=ppt/tags/tag63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3_2"/>
  <p:tag name="KSO_WM_UNIT_ID" val="diagram783_2*q_h_i*1_3_2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LINE_FORE_SCHEMECOLOR_INDEX" val="13"/>
  <p:tag name="KSO_WM_UNIT_LINE_FILL_TYPE" val="2"/>
</p:tagLst>
</file>

<file path=ppt/tags/tag64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2_2"/>
  <p:tag name="KSO_WM_UNIT_ID" val="diagram783_2*q_h_i*1_2_2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LINE_FORE_SCHEMECOLOR_INDEX" val="13"/>
  <p:tag name="KSO_WM_UNIT_LINE_FILL_TYPE" val="2"/>
</p:tagLst>
</file>

<file path=ppt/tags/tag65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2_3"/>
  <p:tag name="KSO_WM_UNIT_ID" val="diagram783_2*q_h_i*1_2_3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LINE_FORE_SCHEMECOLOR_INDEX" val="13"/>
  <p:tag name="KSO_WM_UNIT_LINE_FILL_TYPE" val="2"/>
</p:tagLst>
</file>

<file path=ppt/tags/tag66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f"/>
  <p:tag name="KSO_WM_UNIT_INDEX" val="1_1_1"/>
  <p:tag name="KSO_WM_UNIT_ID" val="diagram783_2*q_h_f*1_1_1"/>
  <p:tag name="KSO_WM_UNIT_LAYERLEVEL" val="1_1_1"/>
  <p:tag name="KSO_WM_UNIT_VALUE" val="21"/>
  <p:tag name="KSO_WM_UNIT_HIGHLIGHT" val="0"/>
  <p:tag name="KSO_WM_UNIT_COMPATIBLE" val="0"/>
  <p:tag name="KSO_WM_BEAUTIFY_FLAG" val="#wm#"/>
  <p:tag name="KSO_WM_DIAGRAM_GROUP_CODE" val="q1-1"/>
  <p:tag name="KSO_WM_UNIT_NOCLEAR" val="0"/>
  <p:tag name="KSO_WM_UNIT_DIAGRAM_ISNUMVISUAL" val="0"/>
  <p:tag name="KSO_WM_UNIT_DIAGRAM_ISREFERUNIT" val="0"/>
  <p:tag name="KSO_WM_UNIT_PRESET_TEXT" val="单击此处添加文本具体内容"/>
  <p:tag name="KSO_WM_UNIT_TEXT_FILL_FORE_SCHEMECOLOR_INDEX" val="13"/>
  <p:tag name="KSO_WM_UNIT_TEXT_FILL_TYPE" val="1"/>
</p:tagLst>
</file>

<file path=ppt/tags/tag67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a"/>
  <p:tag name="KSO_WM_UNIT_INDEX" val="1_1_1"/>
  <p:tag name="KSO_WM_UNIT_ID" val="diagram783_2*q_h_a*1_1_1"/>
  <p:tag name="KSO_WM_UNIT_LAYERLEVEL" val="1_1_1"/>
  <p:tag name="KSO_WM_UNIT_VALUE" val="7"/>
  <p:tag name="KSO_WM_UNIT_HIGHLIGHT" val="0"/>
  <p:tag name="KSO_WM_UNIT_COMPATIBLE" val="0"/>
  <p:tag name="KSO_WM_BEAUTIFY_FLAG" val="#wm#"/>
  <p:tag name="KSO_WM_DIAGRAM_GROUP_CODE" val="q1-1"/>
  <p:tag name="KSO_WM_UNIT_PRESET_TEXT" val="添加标题"/>
  <p:tag name="KSO_WM_UNIT_ISCONTENTSTITLE" val="0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</p:tagLst>
</file>

<file path=ppt/tags/tag68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f"/>
  <p:tag name="KSO_WM_UNIT_INDEX" val="1_3_1"/>
  <p:tag name="KSO_WM_UNIT_ID" val="diagram783_2*q_h_f*1_3_1"/>
  <p:tag name="KSO_WM_UNIT_LAYERLEVEL" val="1_1_1"/>
  <p:tag name="KSO_WM_UNIT_VALUE" val="21"/>
  <p:tag name="KSO_WM_UNIT_HIGHLIGHT" val="0"/>
  <p:tag name="KSO_WM_UNIT_COMPATIBLE" val="0"/>
  <p:tag name="KSO_WM_BEAUTIFY_FLAG" val="#wm#"/>
  <p:tag name="KSO_WM_DIAGRAM_GROUP_CODE" val="q1-1"/>
  <p:tag name="KSO_WM_UNIT_NOCLEAR" val="0"/>
  <p:tag name="KSO_WM_UNIT_DIAGRAM_ISNUMVISUAL" val="0"/>
  <p:tag name="KSO_WM_UNIT_DIAGRAM_ISREFERUNIT" val="0"/>
  <p:tag name="KSO_WM_UNIT_PRESET_TEXT" val="单击此处添加文本具体内容"/>
  <p:tag name="KSO_WM_UNIT_TEXT_FILL_FORE_SCHEMECOLOR_INDEX" val="13"/>
  <p:tag name="KSO_WM_UNIT_TEXT_FILL_TYPE" val="1"/>
</p:tagLst>
</file>

<file path=ppt/tags/tag69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a"/>
  <p:tag name="KSO_WM_UNIT_INDEX" val="1_3_1"/>
  <p:tag name="KSO_WM_UNIT_ID" val="diagram783_2*q_h_a*1_3_1"/>
  <p:tag name="KSO_WM_UNIT_LAYERLEVEL" val="1_1_1"/>
  <p:tag name="KSO_WM_UNIT_VALUE" val="7"/>
  <p:tag name="KSO_WM_UNIT_HIGHLIGHT" val="0"/>
  <p:tag name="KSO_WM_UNIT_COMPATIBLE" val="0"/>
  <p:tag name="KSO_WM_BEAUTIFY_FLAG" val="#wm#"/>
  <p:tag name="KSO_WM_DIAGRAM_GROUP_CODE" val="q1-1"/>
  <p:tag name="KSO_WM_UNIT_PRESET_TEXT" val="添加标题"/>
  <p:tag name="KSO_WM_UNIT_ISCONTENTSTITLE" val="0"/>
  <p:tag name="KSO_WM_UNIT_NOCLEAR" val="0"/>
  <p:tag name="KSO_WM_UNIT_DIAGRAM_ISNUMVISUAL" val="0"/>
  <p:tag name="KSO_WM_UNIT_DIAGRAM_ISREFERUNIT" val="0"/>
  <p:tag name="KSO_WM_UNIT_TEXT_FILL_FORE_SCHEMECOLOR_INDEX" val="6"/>
  <p:tag name="KSO_WM_UNIT_TEXT_FILL_TYPE" val="1"/>
</p:tagLst>
</file>

<file path=ppt/tags/tag7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f*1_2_1"/>
  <p:tag name="KSO_WM_UNIT_LAYERLEVEL" val="1_1_1"/>
  <p:tag name="KSO_WM_UNIT_HIGHLIGHT" val="0"/>
  <p:tag name="KSO_WM_UNIT_COMPATIBLE" val="0"/>
  <p:tag name="KSO_WM_BEAUTIFY_FLAG" val="#wm#"/>
  <p:tag name="KSO_WM_UNIT_DIAGRAM_ISNUMVISUAL" val="0"/>
  <p:tag name="KSO_WM_UNIT_DIAGRAM_ISREFERUNIT" val="0"/>
  <p:tag name="KSO_WM_UNIT_PRESET_TEXT" val="单击此处添加文本"/>
  <p:tag name="KSO_WM_UNIT_NOCLEAR" val="0"/>
  <p:tag name="KSO_WM_UNIT_VALUE" val="40"/>
  <p:tag name="KSO_WM_DIAGRAM_GROUP_CODE" val="l1-1"/>
  <p:tag name="KSO_WM_UNIT_TYPE" val="l_h_f"/>
  <p:tag name="KSO_WM_UNIT_INDEX" val="1_2_1"/>
  <p:tag name="KSO_WM_UNIT_FILL_FORE_SCHEMECOLOR_INDEX" val="6"/>
  <p:tag name="KSO_WM_UNIT_FILL_TYPE" val="1"/>
  <p:tag name="KSO_WM_UNIT_TEXT_FILL_FORE_SCHEMECOLOR_INDEX" val="6"/>
  <p:tag name="KSO_WM_UNIT_TEXT_FILL_TYPE" val="1"/>
  <p:tag name="KSO_WM_UNIT_DIAGRAM_SCHEMECOLOR_ID" val="3"/>
</p:tagLst>
</file>

<file path=ppt/tags/tag70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f"/>
  <p:tag name="KSO_WM_UNIT_INDEX" val="1_2_1"/>
  <p:tag name="KSO_WM_UNIT_ID" val="diagram783_2*q_h_f*1_2_1"/>
  <p:tag name="KSO_WM_UNIT_LAYERLEVEL" val="1_1_1"/>
  <p:tag name="KSO_WM_UNIT_VALUE" val="21"/>
  <p:tag name="KSO_WM_UNIT_HIGHLIGHT" val="0"/>
  <p:tag name="KSO_WM_UNIT_COMPATIBLE" val="0"/>
  <p:tag name="KSO_WM_BEAUTIFY_FLAG" val="#wm#"/>
  <p:tag name="KSO_WM_DIAGRAM_GROUP_CODE" val="q1-1"/>
  <p:tag name="KSO_WM_UNIT_NOCLEAR" val="0"/>
  <p:tag name="KSO_WM_UNIT_DIAGRAM_ISNUMVISUAL" val="0"/>
  <p:tag name="KSO_WM_UNIT_DIAGRAM_ISREFERUNIT" val="0"/>
  <p:tag name="KSO_WM_UNIT_PRESET_TEXT" val="单击此处添加文本具体内容"/>
  <p:tag name="KSO_WM_UNIT_TEXT_FILL_FORE_SCHEMECOLOR_INDEX" val="13"/>
  <p:tag name="KSO_WM_UNIT_TEXT_FILL_TYPE" val="1"/>
</p:tagLst>
</file>

<file path=ppt/tags/tag71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a"/>
  <p:tag name="KSO_WM_UNIT_INDEX" val="1_2_1"/>
  <p:tag name="KSO_WM_UNIT_ID" val="diagram783_2*q_h_a*1_2_1"/>
  <p:tag name="KSO_WM_UNIT_LAYERLEVEL" val="1_1_1"/>
  <p:tag name="KSO_WM_UNIT_VALUE" val="7"/>
  <p:tag name="KSO_WM_UNIT_HIGHLIGHT" val="0"/>
  <p:tag name="KSO_WM_UNIT_COMPATIBLE" val="0"/>
  <p:tag name="KSO_WM_BEAUTIFY_FLAG" val="#wm#"/>
  <p:tag name="KSO_WM_DIAGRAM_GROUP_CODE" val="q1-1"/>
  <p:tag name="KSO_WM_UNIT_PRESET_TEXT" val="添加标题"/>
  <p:tag name="KSO_WM_UNIT_ISCONTENTSTITLE" val="0"/>
  <p:tag name="KSO_WM_UNIT_NOCLEAR" val="0"/>
  <p:tag name="KSO_WM_UNIT_DIAGRAM_ISNUMVISUAL" val="0"/>
  <p:tag name="KSO_WM_UNIT_DIAGRAM_ISREFERUNIT" val="0"/>
  <p:tag name="KSO_WM_UNIT_TEXT_FILL_FORE_SCHEMECOLOR_INDEX" val="8"/>
  <p:tag name="KSO_WM_UNIT_TEXT_FILL_TYPE" val="1"/>
</p:tagLst>
</file>

<file path=ppt/tags/tag72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3_3"/>
  <p:tag name="KSO_WM_UNIT_ID" val="diagram783_2*q_h_i*1_3_3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73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1_3"/>
  <p:tag name="KSO_WM_UNIT_ID" val="diagram783_2*q_h_i*1_1_3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</p:tagLst>
</file>

<file path=ppt/tags/tag74.xml><?xml version="1.0" encoding="utf-8"?>
<p:tagLst xmlns:p="http://schemas.openxmlformats.org/presentationml/2006/main">
  <p:tag name="KSO_WM_TEMPLATE_CATEGORY" val="diagram"/>
  <p:tag name="KSO_WM_TEMPLATE_INDEX" val="783"/>
  <p:tag name="KSO_WM_TAG_VERSION" val="1.0"/>
  <p:tag name="KSO_WM_UNIT_TYPE" val="q_h_i"/>
  <p:tag name="KSO_WM_UNIT_INDEX" val="1_2_4"/>
  <p:tag name="KSO_WM_UNIT_ID" val="diagram783_2*q_h_i*1_2_4"/>
  <p:tag name="KSO_WM_UNIT_LAYERLEVEL" val="1_1_1"/>
  <p:tag name="KSO_WM_BEAUTIFY_FLAG" val="#wm#"/>
  <p:tag name="KSO_WM_DIAGRAM_GROUP_CODE" val="q1-1"/>
  <p:tag name="KSO_WM_UNIT_HIGHLIGHT" val="0"/>
  <p:tag name="KSO_WM_UNIT_COMPATIBLE" val="0"/>
  <p:tag name="KSO_WM_UNIT_DIAGRAM_ISNUMVISUAL" val="0"/>
  <p:tag name="KSO_WM_UNIT_DIAGRAM_ISREFERUNIT" val="0"/>
  <p:tag name="KSO_WM_UNIT_FILL_FORE_SCHEMECOLOR_INDEX" val="8"/>
  <p:tag name="KSO_WM_UNIT_FILL_TYPE" val="1"/>
  <p:tag name="KSO_WM_UNIT_TEXT_FILL_FORE_SCHEMECOLOR_INDEX" val="2"/>
  <p:tag name="KSO_WM_UNIT_TEXT_FILL_TYPE" val="1"/>
</p:tagLst>
</file>

<file path=ppt/tags/tag7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710_6*i*1"/>
  <p:tag name="KSO_WM_TEMPLATE_CATEGORY" val="diagram"/>
  <p:tag name="KSO_WM_TEMPLATE_INDEX" val="710"/>
  <p:tag name="KSO_WM_UNIT_INDEX" val="1"/>
</p:tagLst>
</file>

<file path=ppt/tags/tag7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1"/>
  <p:tag name="KSO_WM_UNIT_ID" val="diagram710_6*l_i*1_1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7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2"/>
  <p:tag name="KSO_WM_UNIT_ID" val="diagram710_6*l_i*1_2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7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h_f"/>
  <p:tag name="KSO_WM_UNIT_INDEX" val="1_1_1"/>
  <p:tag name="KSO_WM_UNIT_ID" val="diagram710_6*l_h_f*1_1_1"/>
  <p:tag name="KSO_WM_UNIT_CLEAR" val="1"/>
  <p:tag name="KSO_WM_UNIT_LAYERLEVEL" val="1_1_1"/>
  <p:tag name="KSO_WM_UNIT_VALUE" val="30"/>
  <p:tag name="KSO_WM_UNIT_HIGHLIGHT" val="0"/>
  <p:tag name="KSO_WM_UNIT_COMPATIBLE" val="0"/>
  <p:tag name="KSO_WM_UNIT_PRESET_TEXT_INDEX" val="4"/>
  <p:tag name="KSO_WM_UNIT_PRESET_TEXT_LEN" val="26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7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3"/>
  <p:tag name="KSO_WM_UNIT_ID" val="diagram710_6*l_i*1_3"/>
  <p:tag name="KSO_WM_UNIT_CLEAR" val="1"/>
  <p:tag name="KSO_WM_UNIT_LAYERLEVEL" val="1_1"/>
  <p:tag name="KSO_WM_DIAGRAM_GROUP_CODE" val="l1-1"/>
  <p:tag name="KSO_WM_UNIT_TEXT_FILL_FORE_SCHEMECOLOR_INDEX" val="13"/>
  <p:tag name="KSO_WM_UNIT_TEXT_FILL_TYPE" val="1"/>
</p:tagLst>
</file>

<file path=ppt/tags/tag8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2_2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ags/tag8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710_6*i*10"/>
  <p:tag name="KSO_WM_TEMPLATE_CATEGORY" val="diagram"/>
  <p:tag name="KSO_WM_TEMPLATE_INDEX" val="710"/>
  <p:tag name="KSO_WM_UNIT_INDEX" val="10"/>
</p:tagLst>
</file>

<file path=ppt/tags/tag8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4"/>
  <p:tag name="KSO_WM_UNIT_ID" val="diagram710_6*l_i*1_4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8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5"/>
  <p:tag name="KSO_WM_UNIT_ID" val="diagram710_6*l_i*1_5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8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h_f"/>
  <p:tag name="KSO_WM_UNIT_INDEX" val="1_2_1"/>
  <p:tag name="KSO_WM_UNIT_ID" val="diagram710_6*l_h_f*1_2_1"/>
  <p:tag name="KSO_WM_UNIT_CLEAR" val="1"/>
  <p:tag name="KSO_WM_UNIT_LAYERLEVEL" val="1_1_1"/>
  <p:tag name="KSO_WM_UNIT_VALUE" val="30"/>
  <p:tag name="KSO_WM_UNIT_HIGHLIGHT" val="0"/>
  <p:tag name="KSO_WM_UNIT_COMPATIBLE" val="0"/>
  <p:tag name="KSO_WM_UNIT_PRESET_TEXT_INDEX" val="4"/>
  <p:tag name="KSO_WM_UNIT_PRESET_TEXT_LEN" val="26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8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6"/>
  <p:tag name="KSO_WM_UNIT_ID" val="diagram710_6*l_i*1_6"/>
  <p:tag name="KSO_WM_UNIT_CLEAR" val="1"/>
  <p:tag name="KSO_WM_UNIT_LAYERLEVEL" val="1_1"/>
  <p:tag name="KSO_WM_DIAGRAM_GROUP_CODE" val="l1-1"/>
  <p:tag name="KSO_WM_UNIT_TEXT_FILL_FORE_SCHEMECOLOR_INDEX" val="13"/>
  <p:tag name="KSO_WM_UNIT_TEXT_FILL_TYPE" val="1"/>
</p:tagLst>
</file>

<file path=ppt/tags/tag8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710_6*i*19"/>
  <p:tag name="KSO_WM_TEMPLATE_CATEGORY" val="diagram"/>
  <p:tag name="KSO_WM_TEMPLATE_INDEX" val="710"/>
  <p:tag name="KSO_WM_UNIT_INDEX" val="19"/>
</p:tagLst>
</file>

<file path=ppt/tags/tag8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7"/>
  <p:tag name="KSO_WM_UNIT_ID" val="diagram710_6*l_i*1_7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8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8"/>
  <p:tag name="KSO_WM_UNIT_ID" val="diagram710_6*l_i*1_8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8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h_f"/>
  <p:tag name="KSO_WM_UNIT_INDEX" val="1_4_1"/>
  <p:tag name="KSO_WM_UNIT_ID" val="diagram710_6*l_h_f*1_4_1"/>
  <p:tag name="KSO_WM_UNIT_CLEAR" val="1"/>
  <p:tag name="KSO_WM_UNIT_LAYERLEVEL" val="1_1_1"/>
  <p:tag name="KSO_WM_UNIT_VALUE" val="30"/>
  <p:tag name="KSO_WM_UNIT_HIGHLIGHT" val="0"/>
  <p:tag name="KSO_WM_UNIT_COMPATIBLE" val="0"/>
  <p:tag name="KSO_WM_UNIT_PRESET_TEXT_INDEX" val="4"/>
  <p:tag name="KSO_WM_UNIT_PRESET_TEXT_LEN" val="26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8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9"/>
  <p:tag name="KSO_WM_UNIT_ID" val="diagram710_6*l_i*1_9"/>
  <p:tag name="KSO_WM_UNIT_CLEAR" val="1"/>
  <p:tag name="KSO_WM_UNIT_LAYERLEVEL" val="1_1"/>
  <p:tag name="KSO_WM_DIAGRAM_GROUP_CODE" val="l1-1"/>
  <p:tag name="KSO_WM_UNIT_TEXT_FILL_FORE_SCHEMECOLOR_INDEX" val="13"/>
  <p:tag name="KSO_WM_UNIT_TEXT_FILL_TYPE" val="1"/>
</p:tagLst>
</file>

<file path=ppt/tags/tag9.xml><?xml version="1.0" encoding="utf-8"?>
<p:tagLst xmlns:p="http://schemas.openxmlformats.org/presentationml/2006/main">
  <p:tag name="KSO_WM_TAG_VERSION" val="1.0"/>
  <p:tag name="KSO_WM_TEMPLATE_CATEGORY" val="diagram"/>
  <p:tag name="KSO_WM_TEMPLATE_INDEX" val="754"/>
  <p:tag name="KSO_WM_UNIT_ID" val="diagram754_2*l_h_i*1_2_3"/>
  <p:tag name="KSO_WM_UNIT_LAYERLEVEL" val="1_1_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DIAGRAM_SCHEMECOLOR_ID" val="3"/>
</p:tagLst>
</file>

<file path=ppt/tags/tag9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710_6*i*28"/>
  <p:tag name="KSO_WM_TEMPLATE_CATEGORY" val="diagram"/>
  <p:tag name="KSO_WM_TEMPLATE_INDEX" val="710"/>
  <p:tag name="KSO_WM_UNIT_INDEX" val="28"/>
</p:tagLst>
</file>

<file path=ppt/tags/tag9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10"/>
  <p:tag name="KSO_WM_UNIT_ID" val="diagram710_6*l_i*1_10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9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11"/>
  <p:tag name="KSO_WM_UNIT_ID" val="diagram710_6*l_i*1_11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9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h_f"/>
  <p:tag name="KSO_WM_UNIT_INDEX" val="1_5_1"/>
  <p:tag name="KSO_WM_UNIT_ID" val="diagram710_6*l_h_f*1_5_1"/>
  <p:tag name="KSO_WM_UNIT_CLEAR" val="1"/>
  <p:tag name="KSO_WM_UNIT_LAYERLEVEL" val="1_1_1"/>
  <p:tag name="KSO_WM_UNIT_VALUE" val="30"/>
  <p:tag name="KSO_WM_UNIT_HIGHLIGHT" val="0"/>
  <p:tag name="KSO_WM_UNIT_COMPATIBLE" val="0"/>
  <p:tag name="KSO_WM_UNIT_PRESET_TEXT_INDEX" val="4"/>
  <p:tag name="KSO_WM_UNIT_PRESET_TEXT_LEN" val="26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9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12"/>
  <p:tag name="KSO_WM_UNIT_ID" val="diagram710_6*l_i*1_12"/>
  <p:tag name="KSO_WM_UNIT_CLEAR" val="1"/>
  <p:tag name="KSO_WM_UNIT_LAYERLEVEL" val="1_1"/>
  <p:tag name="KSO_WM_DIAGRAM_GROUP_CODE" val="l1-1"/>
  <p:tag name="KSO_WM_UNIT_TEXT_FILL_FORE_SCHEMECOLOR_INDEX" val="13"/>
  <p:tag name="KSO_WM_UNIT_TEXT_FILL_TYPE" val="1"/>
</p:tagLst>
</file>

<file path=ppt/tags/tag9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diagram710_6*i*37"/>
  <p:tag name="KSO_WM_TEMPLATE_CATEGORY" val="diagram"/>
  <p:tag name="KSO_WM_TEMPLATE_INDEX" val="710"/>
  <p:tag name="KSO_WM_UNIT_INDEX" val="37"/>
</p:tagLst>
</file>

<file path=ppt/tags/tag9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13"/>
  <p:tag name="KSO_WM_UNIT_ID" val="diagram710_6*l_i*1_13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9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14"/>
  <p:tag name="KSO_WM_UNIT_ID" val="diagram710_6*l_i*1_14"/>
  <p:tag name="KSO_WM_UNIT_CLEAR" val="1"/>
  <p:tag name="KSO_WM_UNIT_LAYERLEVEL" val="1_1"/>
  <p:tag name="KSO_WM_DIAGRAM_GROUP_CODE" val="l1-1"/>
  <p:tag name="KSO_WM_UNIT_LINE_FORE_SCHEMECOLOR_INDEX" val="6"/>
  <p:tag name="KSO_WM_UNIT_LINE_FILL_TYPE" val="2"/>
</p:tagLst>
</file>

<file path=ppt/tags/tag9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h_f"/>
  <p:tag name="KSO_WM_UNIT_INDEX" val="1_3_1"/>
  <p:tag name="KSO_WM_UNIT_ID" val="diagram710_6*l_h_f*1_3_1"/>
  <p:tag name="KSO_WM_UNIT_CLEAR" val="1"/>
  <p:tag name="KSO_WM_UNIT_LAYERLEVEL" val="1_1_1"/>
  <p:tag name="KSO_WM_UNIT_VALUE" val="30"/>
  <p:tag name="KSO_WM_UNIT_HIGHLIGHT" val="0"/>
  <p:tag name="KSO_WM_UNIT_COMPATIBLE" val="0"/>
  <p:tag name="KSO_WM_UNIT_PRESET_TEXT_INDEX" val="4"/>
  <p:tag name="KSO_WM_UNIT_PRESET_TEXT_LEN" val="26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9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710"/>
  <p:tag name="KSO_WM_UNIT_TYPE" val="l_i"/>
  <p:tag name="KSO_WM_UNIT_INDEX" val="1_15"/>
  <p:tag name="KSO_WM_UNIT_ID" val="diagram710_6*l_i*1_15"/>
  <p:tag name="KSO_WM_UNIT_CLEAR" val="1"/>
  <p:tag name="KSO_WM_UNIT_LAYERLEVEL" val="1_1"/>
  <p:tag name="KSO_WM_DIAGRAM_GROUP_CODE" val="l1-1"/>
  <p:tag name="KSO_WM_UNIT_TEXT_FILL_FORE_SCHEMECOLOR_INDEX" val="13"/>
  <p:tag name="KSO_WM_UNIT_TEXT_FILL_TYPE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 anchor="t">
        <a:spAutoFit/>
      </a:bodyPr>
      <a:lstStyle>
        <a:defPPr algn="l">
          <a:defRPr lang="zh-CN" altLang="en-US" sz="2800" dirty="0">
            <a:latin typeface="黑体" panose="02010609060101010101" charset="-122"/>
            <a:ea typeface="黑体" panose="02010609060101010101" charset="-122"/>
            <a:cs typeface="黑体" panose="02010609060101010101" charset="-122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6713</Words>
  <Application>WPS 演示</Application>
  <PresentationFormat>宽屏</PresentationFormat>
  <Paragraphs>412</Paragraphs>
  <Slides>31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7" baseType="lpstr">
      <vt:lpstr>Arial</vt:lpstr>
      <vt:lpstr>宋体</vt:lpstr>
      <vt:lpstr>Wingdings</vt:lpstr>
      <vt:lpstr>黑体</vt:lpstr>
      <vt:lpstr>微软雅黑</vt:lpstr>
      <vt:lpstr>Bahnschrift Light</vt:lpstr>
      <vt:lpstr>等线</vt:lpstr>
      <vt:lpstr>等线</vt:lpstr>
      <vt:lpstr>印品黑体</vt:lpstr>
      <vt:lpstr>Vrinda</vt:lpstr>
      <vt:lpstr>Arial Unicode MS</vt:lpstr>
      <vt:lpstr>Wingdings</vt:lpstr>
      <vt:lpstr>Open Sans Light</vt:lpstr>
      <vt:lpstr>Segoe Print</vt:lpstr>
      <vt:lpstr>Lato Regular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 婷婷</dc:creator>
  <cp:lastModifiedBy>耗子</cp:lastModifiedBy>
  <cp:revision>73</cp:revision>
  <dcterms:created xsi:type="dcterms:W3CDTF">2019-07-11T04:27:00Z</dcterms:created>
  <dcterms:modified xsi:type="dcterms:W3CDTF">2019-07-30T12:39:34Z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

<file path=docProps/thumbnail.jpeg>
</file>